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sldIdLst>
    <p:sldId id="349" r:id="rId5"/>
    <p:sldId id="334" r:id="rId6"/>
    <p:sldId id="353" r:id="rId7"/>
    <p:sldId id="354" r:id="rId8"/>
    <p:sldId id="356" r:id="rId9"/>
    <p:sldId id="355" r:id="rId10"/>
    <p:sldId id="342" r:id="rId11"/>
    <p:sldId id="357" r:id="rId12"/>
    <p:sldId id="360" r:id="rId13"/>
    <p:sldId id="361" r:id="rId14"/>
    <p:sldId id="368" r:id="rId15"/>
    <p:sldId id="363" r:id="rId16"/>
    <p:sldId id="367" r:id="rId17"/>
    <p:sldId id="365" r:id="rId18"/>
    <p:sldId id="3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FF"/>
    <a:srgbClr val="F200FB"/>
    <a:srgbClr val="11033B"/>
    <a:srgbClr val="3628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A83CA7-5D8E-06A5-06EB-61DF1DDF1A95}" v="2078" dt="2025-03-27T04:46:58.070"/>
    <p1510:client id="{B2FED130-10C0-F27A-1E8A-BE5566E9776E}" v="183" dt="2025-03-28T03:04:31.618"/>
    <p1510:client id="{BF6DC5D4-C718-94B9-3D39-E236E5CA2E79}" v="1265" dt="2025-03-28T04:53:36.9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Latta" userId="S::t00239008@mytru.ca::0deb3ce6-091f-4474-a705-6615adb8772b" providerId="AD" clId="Web-{96A83CA7-5D8E-06A5-06EB-61DF1DDF1A95}"/>
    <pc:docChg chg="addSld delSld modSld sldOrd">
      <pc:chgData name="Isaac Latta" userId="S::t00239008@mytru.ca::0deb3ce6-091f-4474-a705-6615adb8772b" providerId="AD" clId="Web-{96A83CA7-5D8E-06A5-06EB-61DF1DDF1A95}" dt="2025-03-27T04:46:58.070" v="2270" actId="20577"/>
      <pc:docMkLst>
        <pc:docMk/>
      </pc:docMkLst>
      <pc:sldChg chg="addSp delSp modSp ord">
        <pc:chgData name="Isaac Latta" userId="S::t00239008@mytru.ca::0deb3ce6-091f-4474-a705-6615adb8772b" providerId="AD" clId="Web-{96A83CA7-5D8E-06A5-06EB-61DF1DDF1A95}" dt="2025-03-27T02:30:29.922" v="169"/>
        <pc:sldMkLst>
          <pc:docMk/>
          <pc:sldMk cId="3652319047" sldId="334"/>
        </pc:sldMkLst>
        <pc:spChg chg="mod">
          <ac:chgData name="Isaac Latta" userId="S::t00239008@mytru.ca::0deb3ce6-091f-4474-a705-6615adb8772b" providerId="AD" clId="Web-{96A83CA7-5D8E-06A5-06EB-61DF1DDF1A95}" dt="2025-03-27T02:23:28.620" v="110" actId="1076"/>
          <ac:spMkLst>
            <pc:docMk/>
            <pc:sldMk cId="3652319047" sldId="334"/>
            <ac:spMk id="2" creationId="{913239E9-6C2F-0D7A-050D-CD1A5D8CE44F}"/>
          </ac:spMkLst>
        </pc:spChg>
        <pc:spChg chg="mod">
          <ac:chgData name="Isaac Latta" userId="S::t00239008@mytru.ca::0deb3ce6-091f-4474-a705-6615adb8772b" providerId="AD" clId="Web-{96A83CA7-5D8E-06A5-06EB-61DF1DDF1A95}" dt="2025-03-27T02:23:16.026" v="108" actId="20577"/>
          <ac:spMkLst>
            <pc:docMk/>
            <pc:sldMk cId="3652319047" sldId="334"/>
            <ac:spMk id="4" creationId="{9DD0FCE1-0E8E-E28B-F7DD-B2BFE77E7154}"/>
          </ac:spMkLst>
        </pc:spChg>
        <pc:spChg chg="mod">
          <ac:chgData name="Isaac Latta" userId="S::t00239008@mytru.ca::0deb3ce6-091f-4474-a705-6615adb8772b" providerId="AD" clId="Web-{96A83CA7-5D8E-06A5-06EB-61DF1DDF1A95}" dt="2025-03-27T02:23:26.276" v="109" actId="1076"/>
          <ac:spMkLst>
            <pc:docMk/>
            <pc:sldMk cId="3652319047" sldId="334"/>
            <ac:spMk id="5" creationId="{AB25C3C7-E6FA-3C62-FB2D-B48CB3849C35}"/>
          </ac:spMkLst>
        </pc:spChg>
        <pc:spChg chg="add del mod">
          <ac:chgData name="Isaac Latta" userId="S::t00239008@mytru.ca::0deb3ce6-091f-4474-a705-6615adb8772b" providerId="AD" clId="Web-{96A83CA7-5D8E-06A5-06EB-61DF1DDF1A95}" dt="2025-03-27T02:21:21.790" v="11"/>
          <ac:spMkLst>
            <pc:docMk/>
            <pc:sldMk cId="3652319047" sldId="334"/>
            <ac:spMk id="7" creationId="{7706888C-989A-4DCF-9508-1E5B996B2AB6}"/>
          </ac:spMkLst>
        </pc:spChg>
        <pc:picChg chg="del mod">
          <ac:chgData name="Isaac Latta" userId="S::t00239008@mytru.ca::0deb3ce6-091f-4474-a705-6615adb8772b" providerId="AD" clId="Web-{96A83CA7-5D8E-06A5-06EB-61DF1DDF1A95}" dt="2025-03-27T02:10:57.579" v="1"/>
          <ac:picMkLst>
            <pc:docMk/>
            <pc:sldMk cId="3652319047" sldId="334"/>
            <ac:picMk id="44" creationId="{4A388B0F-F612-7554-040A-2E592E43A9F7}"/>
          </ac:picMkLst>
        </pc:picChg>
      </pc:sldChg>
      <pc:sldChg chg="del">
        <pc:chgData name="Isaac Latta" userId="S::t00239008@mytru.ca::0deb3ce6-091f-4474-a705-6615adb8772b" providerId="AD" clId="Web-{96A83CA7-5D8E-06A5-06EB-61DF1DDF1A95}" dt="2025-03-27T02:27:06.310" v="142"/>
        <pc:sldMkLst>
          <pc:docMk/>
          <pc:sldMk cId="3468389079" sldId="335"/>
        </pc:sldMkLst>
      </pc:sldChg>
      <pc:sldChg chg="addSp delSp modSp ord">
        <pc:chgData name="Isaac Latta" userId="S::t00239008@mytru.ca::0deb3ce6-091f-4474-a705-6615adb8772b" providerId="AD" clId="Web-{96A83CA7-5D8E-06A5-06EB-61DF1DDF1A95}" dt="2025-03-27T03:46:24.166" v="1695"/>
        <pc:sldMkLst>
          <pc:docMk/>
          <pc:sldMk cId="757559246" sldId="342"/>
        </pc:sldMkLst>
        <pc:spChg chg="mod">
          <ac:chgData name="Isaac Latta" userId="S::t00239008@mytru.ca::0deb3ce6-091f-4474-a705-6615adb8772b" providerId="AD" clId="Web-{96A83CA7-5D8E-06A5-06EB-61DF1DDF1A95}" dt="2025-03-27T03:42:01.663" v="1669" actId="20577"/>
          <ac:spMkLst>
            <pc:docMk/>
            <pc:sldMk cId="757559246" sldId="342"/>
            <ac:spMk id="3" creationId="{AF1817FD-E8E8-5B71-4CAB-95944CCD2F63}"/>
          </ac:spMkLst>
        </pc:spChg>
        <pc:spChg chg="mod">
          <ac:chgData name="Isaac Latta" userId="S::t00239008@mytru.ca::0deb3ce6-091f-4474-a705-6615adb8772b" providerId="AD" clId="Web-{96A83CA7-5D8E-06A5-06EB-61DF1DDF1A95}" dt="2025-03-27T03:44:15.399" v="1690" actId="1076"/>
          <ac:spMkLst>
            <pc:docMk/>
            <pc:sldMk cId="757559246" sldId="342"/>
            <ac:spMk id="5" creationId="{42CCDBB9-25CA-2843-D7F1-96D5F461EF7C}"/>
          </ac:spMkLst>
        </pc:spChg>
        <pc:spChg chg="del mod">
          <ac:chgData name="Isaac Latta" userId="S::t00239008@mytru.ca::0deb3ce6-091f-4474-a705-6615adb8772b" providerId="AD" clId="Web-{96A83CA7-5D8E-06A5-06EB-61DF1DDF1A95}" dt="2025-03-27T03:41:57.335" v="1660"/>
          <ac:spMkLst>
            <pc:docMk/>
            <pc:sldMk cId="757559246" sldId="342"/>
            <ac:spMk id="6" creationId="{262E4928-F26C-B85F-5677-F8520B0E788F}"/>
          </ac:spMkLst>
        </pc:spChg>
        <pc:spChg chg="add del mod">
          <ac:chgData name="Isaac Latta" userId="S::t00239008@mytru.ca::0deb3ce6-091f-4474-a705-6615adb8772b" providerId="AD" clId="Web-{96A83CA7-5D8E-06A5-06EB-61DF1DDF1A95}" dt="2025-03-27T03:42:15.600" v="1672"/>
          <ac:spMkLst>
            <pc:docMk/>
            <pc:sldMk cId="757559246" sldId="342"/>
            <ac:spMk id="6529" creationId="{EE77FAF1-D98C-D99F-7B25-90763BC61894}"/>
          </ac:spMkLst>
        </pc:spChg>
        <pc:graphicFrameChg chg="mod modGraphic">
          <ac:chgData name="Isaac Latta" userId="S::t00239008@mytru.ca::0deb3ce6-091f-4474-a705-6615adb8772b" providerId="AD" clId="Web-{96A83CA7-5D8E-06A5-06EB-61DF1DDF1A95}" dt="2025-03-27T03:44:10.867" v="1689" actId="1076"/>
          <ac:graphicFrameMkLst>
            <pc:docMk/>
            <pc:sldMk cId="757559246" sldId="342"/>
            <ac:graphicFrameMk id="7" creationId="{68CC0761-8E9E-4F81-06B7-C2E0B0560BDB}"/>
          </ac:graphicFrameMkLst>
        </pc:graphicFrameChg>
        <pc:picChg chg="add del mod">
          <ac:chgData name="Isaac Latta" userId="S::t00239008@mytru.ca::0deb3ce6-091f-4474-a705-6615adb8772b" providerId="AD" clId="Web-{96A83CA7-5D8E-06A5-06EB-61DF1DDF1A95}" dt="2025-03-27T03:38:58.535" v="1632"/>
          <ac:picMkLst>
            <pc:docMk/>
            <pc:sldMk cId="757559246" sldId="342"/>
            <ac:picMk id="6460" creationId="{5212FC66-C345-3C83-4B0E-3FD0734B22C0}"/>
          </ac:picMkLst>
        </pc:picChg>
        <pc:picChg chg="add mod">
          <ac:chgData name="Isaac Latta" userId="S::t00239008@mytru.ca::0deb3ce6-091f-4474-a705-6615adb8772b" providerId="AD" clId="Web-{96A83CA7-5D8E-06A5-06EB-61DF1DDF1A95}" dt="2025-03-27T03:44:20.086" v="1691" actId="1076"/>
          <ac:picMkLst>
            <pc:docMk/>
            <pc:sldMk cId="757559246" sldId="342"/>
            <ac:picMk id="6487" creationId="{62882A1F-F6ED-1087-6E78-3B92003CD6EC}"/>
          </ac:picMkLst>
        </pc:picChg>
        <pc:picChg chg="add mod">
          <ac:chgData name="Isaac Latta" userId="S::t00239008@mytru.ca::0deb3ce6-091f-4474-a705-6615adb8772b" providerId="AD" clId="Web-{96A83CA7-5D8E-06A5-06EB-61DF1DDF1A95}" dt="2025-03-27T03:44:22.367" v="1692" actId="1076"/>
          <ac:picMkLst>
            <pc:docMk/>
            <pc:sldMk cId="757559246" sldId="342"/>
            <ac:picMk id="6527" creationId="{139ECA17-7C13-84D9-464A-78AF8B8D1D86}"/>
          </ac:picMkLst>
        </pc:picChg>
        <pc:picChg chg="add mod">
          <ac:chgData name="Isaac Latta" userId="S::t00239008@mytru.ca::0deb3ce6-091f-4474-a705-6615adb8772b" providerId="AD" clId="Web-{96A83CA7-5D8E-06A5-06EB-61DF1DDF1A95}" dt="2025-03-27T03:44:25.836" v="1693" actId="1076"/>
          <ac:picMkLst>
            <pc:docMk/>
            <pc:sldMk cId="757559246" sldId="342"/>
            <ac:picMk id="6543" creationId="{A2BEB78A-B741-472D-FCA2-AF34B2A74412}"/>
          </ac:picMkLst>
        </pc:picChg>
      </pc:sldChg>
      <pc:sldChg chg="new del">
        <pc:chgData name="Isaac Latta" userId="S::t00239008@mytru.ca::0deb3ce6-091f-4474-a705-6615adb8772b" providerId="AD" clId="Web-{96A83CA7-5D8E-06A5-06EB-61DF1DDF1A95}" dt="2025-03-27T02:19:47.445" v="5"/>
        <pc:sldMkLst>
          <pc:docMk/>
          <pc:sldMk cId="562793266" sldId="348"/>
        </pc:sldMkLst>
      </pc:sldChg>
      <pc:sldChg chg="addSp delSp modSp new del">
        <pc:chgData name="Isaac Latta" userId="S::t00239008@mytru.ca::0deb3ce6-091f-4474-a705-6615adb8772b" providerId="AD" clId="Web-{96A83CA7-5D8E-06A5-06EB-61DF1DDF1A95}" dt="2025-03-27T02:30:10.797" v="167"/>
        <pc:sldMkLst>
          <pc:docMk/>
          <pc:sldMk cId="4089364454" sldId="348"/>
        </pc:sldMkLst>
        <pc:spChg chg="del mod">
          <ac:chgData name="Isaac Latta" userId="S::t00239008@mytru.ca::0deb3ce6-091f-4474-a705-6615adb8772b" providerId="AD" clId="Web-{96A83CA7-5D8E-06A5-06EB-61DF1DDF1A95}" dt="2025-03-27T02:20:12.540" v="9"/>
          <ac:spMkLst>
            <pc:docMk/>
            <pc:sldMk cId="4089364454" sldId="348"/>
            <ac:spMk id="2" creationId="{510AC1B6-81A4-F025-B704-B61B620A6BF8}"/>
          </ac:spMkLst>
        </pc:spChg>
        <pc:spChg chg="del mod">
          <ac:chgData name="Isaac Latta" userId="S::t00239008@mytru.ca::0deb3ce6-091f-4474-a705-6615adb8772b" providerId="AD" clId="Web-{96A83CA7-5D8E-06A5-06EB-61DF1DDF1A95}" dt="2025-03-27T02:24:12.402" v="113"/>
          <ac:spMkLst>
            <pc:docMk/>
            <pc:sldMk cId="4089364454" sldId="348"/>
            <ac:spMk id="3" creationId="{37849DF3-12CE-7E29-5400-B4134FA79E32}"/>
          </ac:spMkLst>
        </pc:spChg>
        <pc:spChg chg="add del mod">
          <ac:chgData name="Isaac Latta" userId="S::t00239008@mytru.ca::0deb3ce6-091f-4474-a705-6615adb8772b" providerId="AD" clId="Web-{96A83CA7-5D8E-06A5-06EB-61DF1DDF1A95}" dt="2025-03-27T02:25:01.418" v="127"/>
          <ac:spMkLst>
            <pc:docMk/>
            <pc:sldMk cId="4089364454" sldId="348"/>
            <ac:spMk id="5" creationId="{CBC7F00D-55F4-E785-DD32-3ADA38C8AD6F}"/>
          </ac:spMkLst>
        </pc:spChg>
        <pc:spChg chg="add mod">
          <ac:chgData name="Isaac Latta" userId="S::t00239008@mytru.ca::0deb3ce6-091f-4474-a705-6615adb8772b" providerId="AD" clId="Web-{96A83CA7-5D8E-06A5-06EB-61DF1DDF1A95}" dt="2025-03-27T02:26:15.153" v="141" actId="20577"/>
          <ac:spMkLst>
            <pc:docMk/>
            <pc:sldMk cId="4089364454" sldId="348"/>
            <ac:spMk id="7" creationId="{3D621FD1-A87C-2216-EABC-C7B62B32DDBA}"/>
          </ac:spMkLst>
        </pc:spChg>
        <pc:picChg chg="add mod">
          <ac:chgData name="Isaac Latta" userId="S::t00239008@mytru.ca::0deb3ce6-091f-4474-a705-6615adb8772b" providerId="AD" clId="Web-{96A83CA7-5D8E-06A5-06EB-61DF1DDF1A95}" dt="2025-03-27T02:24:32.652" v="118" actId="1076"/>
          <ac:picMkLst>
            <pc:docMk/>
            <pc:sldMk cId="4089364454" sldId="348"/>
            <ac:picMk id="4" creationId="{783C47EF-BB25-6BE7-A269-6E3678E182B1}"/>
          </ac:picMkLst>
        </pc:picChg>
      </pc:sldChg>
      <pc:sldChg chg="addSp delSp modSp add ord replId">
        <pc:chgData name="Isaac Latta" userId="S::t00239008@mytru.ca::0deb3ce6-091f-4474-a705-6615adb8772b" providerId="AD" clId="Web-{96A83CA7-5D8E-06A5-06EB-61DF1DDF1A95}" dt="2025-03-27T02:30:28.610" v="168"/>
        <pc:sldMkLst>
          <pc:docMk/>
          <pc:sldMk cId="1494701516" sldId="349"/>
        </pc:sldMkLst>
        <pc:spChg chg="mod">
          <ac:chgData name="Isaac Latta" userId="S::t00239008@mytru.ca::0deb3ce6-091f-4474-a705-6615adb8772b" providerId="AD" clId="Web-{96A83CA7-5D8E-06A5-06EB-61DF1DDF1A95}" dt="2025-03-27T02:29:05.765" v="166" actId="20577"/>
          <ac:spMkLst>
            <pc:docMk/>
            <pc:sldMk cId="1494701516" sldId="349"/>
            <ac:spMk id="2" creationId="{D203E430-B2BF-8F1E-B4D4-E16189BC4986}"/>
          </ac:spMkLst>
        </pc:spChg>
        <pc:spChg chg="del">
          <ac:chgData name="Isaac Latta" userId="S::t00239008@mytru.ca::0deb3ce6-091f-4474-a705-6615adb8772b" providerId="AD" clId="Web-{96A83CA7-5D8E-06A5-06EB-61DF1DDF1A95}" dt="2025-03-27T02:27:48.592" v="153"/>
          <ac:spMkLst>
            <pc:docMk/>
            <pc:sldMk cId="1494701516" sldId="349"/>
            <ac:spMk id="3" creationId="{F21F3B0F-4C47-36CD-A8A9-9722B672CE3A}"/>
          </ac:spMkLst>
        </pc:spChg>
        <pc:spChg chg="del">
          <ac:chgData name="Isaac Latta" userId="S::t00239008@mytru.ca::0deb3ce6-091f-4474-a705-6615adb8772b" providerId="AD" clId="Web-{96A83CA7-5D8E-06A5-06EB-61DF1DDF1A95}" dt="2025-03-27T02:27:43.920" v="152"/>
          <ac:spMkLst>
            <pc:docMk/>
            <pc:sldMk cId="1494701516" sldId="349"/>
            <ac:spMk id="4" creationId="{F4C6469F-DA99-9E93-0371-8D82DBCED517}"/>
          </ac:spMkLst>
        </pc:spChg>
        <pc:spChg chg="del">
          <ac:chgData name="Isaac Latta" userId="S::t00239008@mytru.ca::0deb3ce6-091f-4474-a705-6615adb8772b" providerId="AD" clId="Web-{96A83CA7-5D8E-06A5-06EB-61DF1DDF1A95}" dt="2025-03-27T02:27:33.326" v="150"/>
          <ac:spMkLst>
            <pc:docMk/>
            <pc:sldMk cId="1494701516" sldId="349"/>
            <ac:spMk id="5" creationId="{BCC858F1-58BD-A438-BCBB-61EECA978BE0}"/>
          </ac:spMkLst>
        </pc:spChg>
        <pc:spChg chg="add del mod">
          <ac:chgData name="Isaac Latta" userId="S::t00239008@mytru.ca::0deb3ce6-091f-4474-a705-6615adb8772b" providerId="AD" clId="Web-{96A83CA7-5D8E-06A5-06EB-61DF1DDF1A95}" dt="2025-03-27T02:27:36.686" v="151"/>
          <ac:spMkLst>
            <pc:docMk/>
            <pc:sldMk cId="1494701516" sldId="349"/>
            <ac:spMk id="7" creationId="{326C3C30-12A5-AD93-D18A-87F9AD980DBF}"/>
          </ac:spMkLst>
        </pc:spChg>
        <pc:spChg chg="del">
          <ac:chgData name="Isaac Latta" userId="S::t00239008@mytru.ca::0deb3ce6-091f-4474-a705-6615adb8772b" providerId="AD" clId="Web-{96A83CA7-5D8E-06A5-06EB-61DF1DDF1A95}" dt="2025-03-27T02:27:52.655" v="154"/>
          <ac:spMkLst>
            <pc:docMk/>
            <pc:sldMk cId="1494701516" sldId="349"/>
            <ac:spMk id="11" creationId="{3F81BB58-A6E4-58F6-6723-9A47B389EB7B}"/>
          </ac:spMkLst>
        </pc:spChg>
        <pc:picChg chg="add mod ord">
          <ac:chgData name="Isaac Latta" userId="S::t00239008@mytru.ca::0deb3ce6-091f-4474-a705-6615adb8772b" providerId="AD" clId="Web-{96A83CA7-5D8E-06A5-06EB-61DF1DDF1A95}" dt="2025-03-27T02:28:42.530" v="160" actId="14100"/>
          <ac:picMkLst>
            <pc:docMk/>
            <pc:sldMk cId="1494701516" sldId="349"/>
            <ac:picMk id="8" creationId="{2E0C0C99-7B05-20C8-B682-2ED10EECC36A}"/>
          </ac:picMkLst>
        </pc:picChg>
      </pc:sldChg>
      <pc:sldChg chg="new del">
        <pc:chgData name="Isaac Latta" userId="S::t00239008@mytru.ca::0deb3ce6-091f-4474-a705-6615adb8772b" providerId="AD" clId="Web-{96A83CA7-5D8E-06A5-06EB-61DF1DDF1A95}" dt="2025-03-27T02:19:48.649" v="6"/>
        <pc:sldMkLst>
          <pc:docMk/>
          <pc:sldMk cId="1682588204" sldId="349"/>
        </pc:sldMkLst>
      </pc:sldChg>
      <pc:sldChg chg="addSp delSp modSp new del mod ord modClrScheme chgLayout">
        <pc:chgData name="Isaac Latta" userId="S::t00239008@mytru.ca::0deb3ce6-091f-4474-a705-6615adb8772b" providerId="AD" clId="Web-{96A83CA7-5D8E-06A5-06EB-61DF1DDF1A95}" dt="2025-03-27T02:58:26.755" v="742"/>
        <pc:sldMkLst>
          <pc:docMk/>
          <pc:sldMk cId="2654814505" sldId="350"/>
        </pc:sldMkLst>
        <pc:spChg chg="del">
          <ac:chgData name="Isaac Latta" userId="S::t00239008@mytru.ca::0deb3ce6-091f-4474-a705-6615adb8772b" providerId="AD" clId="Web-{96A83CA7-5D8E-06A5-06EB-61DF1DDF1A95}" dt="2025-03-27T02:43:07.681" v="432"/>
          <ac:spMkLst>
            <pc:docMk/>
            <pc:sldMk cId="2654814505" sldId="350"/>
            <ac:spMk id="2" creationId="{E3FDB999-44F3-568F-DFFA-D4C2FA405924}"/>
          </ac:spMkLst>
        </pc:spChg>
        <pc:spChg chg="del">
          <ac:chgData name="Isaac Latta" userId="S::t00239008@mytru.ca::0deb3ce6-091f-4474-a705-6615adb8772b" providerId="AD" clId="Web-{96A83CA7-5D8E-06A5-06EB-61DF1DDF1A95}" dt="2025-03-27T02:43:07.681" v="432"/>
          <ac:spMkLst>
            <pc:docMk/>
            <pc:sldMk cId="2654814505" sldId="350"/>
            <ac:spMk id="3" creationId="{FC037A58-2A5E-469E-7799-E29655618540}"/>
          </ac:spMkLst>
        </pc:spChg>
        <pc:spChg chg="del">
          <ac:chgData name="Isaac Latta" userId="S::t00239008@mytru.ca::0deb3ce6-091f-4474-a705-6615adb8772b" providerId="AD" clId="Web-{96A83CA7-5D8E-06A5-06EB-61DF1DDF1A95}" dt="2025-03-27T02:42:54.134" v="431"/>
          <ac:spMkLst>
            <pc:docMk/>
            <pc:sldMk cId="2654814505" sldId="350"/>
            <ac:spMk id="4" creationId="{FE9CEDEF-85BA-7ADA-8698-DD8F40499B67}"/>
          </ac:spMkLst>
        </pc:spChg>
        <pc:spChg chg="del">
          <ac:chgData name="Isaac Latta" userId="S::t00239008@mytru.ca::0deb3ce6-091f-4474-a705-6615adb8772b" providerId="AD" clId="Web-{96A83CA7-5D8E-06A5-06EB-61DF1DDF1A95}" dt="2025-03-27T02:43:07.681" v="432"/>
          <ac:spMkLst>
            <pc:docMk/>
            <pc:sldMk cId="2654814505" sldId="350"/>
            <ac:spMk id="5" creationId="{73F1298A-1081-D529-8408-32AE8AB8B649}"/>
          </ac:spMkLst>
        </pc:spChg>
        <pc:spChg chg="mod ord">
          <ac:chgData name="Isaac Latta" userId="S::t00239008@mytru.ca::0deb3ce6-091f-4474-a705-6615adb8772b" providerId="AD" clId="Web-{96A83CA7-5D8E-06A5-06EB-61DF1DDF1A95}" dt="2025-03-27T02:43:07.681" v="432"/>
          <ac:spMkLst>
            <pc:docMk/>
            <pc:sldMk cId="2654814505" sldId="350"/>
            <ac:spMk id="6" creationId="{825FA927-D117-C065-9A19-57AD074EE043}"/>
          </ac:spMkLst>
        </pc:spChg>
        <pc:spChg chg="mod">
          <ac:chgData name="Isaac Latta" userId="S::t00239008@mytru.ca::0deb3ce6-091f-4474-a705-6615adb8772b" providerId="AD" clId="Web-{96A83CA7-5D8E-06A5-06EB-61DF1DDF1A95}" dt="2025-03-27T02:43:07.681" v="432"/>
          <ac:spMkLst>
            <pc:docMk/>
            <pc:sldMk cId="2654814505" sldId="350"/>
            <ac:spMk id="7" creationId="{D3685ED2-8A45-84F3-CBB6-C8FE22869FF2}"/>
          </ac:spMkLst>
        </pc:spChg>
        <pc:spChg chg="add mod">
          <ac:chgData name="Isaac Latta" userId="S::t00239008@mytru.ca::0deb3ce6-091f-4474-a705-6615adb8772b" providerId="AD" clId="Web-{96A83CA7-5D8E-06A5-06EB-61DF1DDF1A95}" dt="2025-03-27T02:43:07.681" v="432"/>
          <ac:spMkLst>
            <pc:docMk/>
            <pc:sldMk cId="2654814505" sldId="350"/>
            <ac:spMk id="13" creationId="{4C56DC87-8A7C-BA56-819A-5723DCCEB701}"/>
          </ac:spMkLst>
        </pc:spChg>
        <pc:spChg chg="add mod">
          <ac:chgData name="Isaac Latta" userId="S::t00239008@mytru.ca::0deb3ce6-091f-4474-a705-6615adb8772b" providerId="AD" clId="Web-{96A83CA7-5D8E-06A5-06EB-61DF1DDF1A95}" dt="2025-03-27T02:43:07.681" v="432"/>
          <ac:spMkLst>
            <pc:docMk/>
            <pc:sldMk cId="2654814505" sldId="350"/>
            <ac:spMk id="15" creationId="{2F1671C4-B8F9-D3ED-4176-74F3AC2F8220}"/>
          </ac:spMkLst>
        </pc:spChg>
        <pc:picChg chg="add mod ord">
          <ac:chgData name="Isaac Latta" userId="S::t00239008@mytru.ca::0deb3ce6-091f-4474-a705-6615adb8772b" providerId="AD" clId="Web-{96A83CA7-5D8E-06A5-06EB-61DF1DDF1A95}" dt="2025-03-27T02:43:07.681" v="432"/>
          <ac:picMkLst>
            <pc:docMk/>
            <pc:sldMk cId="2654814505" sldId="350"/>
            <ac:picMk id="8" creationId="{6D2A5AA5-AF60-DC02-0530-EFF57F7EF26D}"/>
          </ac:picMkLst>
        </pc:picChg>
      </pc:sldChg>
      <pc:sldChg chg="modSp add del ord replId">
        <pc:chgData name="Isaac Latta" userId="S::t00239008@mytru.ca::0deb3ce6-091f-4474-a705-6615adb8772b" providerId="AD" clId="Web-{96A83CA7-5D8E-06A5-06EB-61DF1DDF1A95}" dt="2025-03-27T02:58:14.787" v="741"/>
        <pc:sldMkLst>
          <pc:docMk/>
          <pc:sldMk cId="1124492304" sldId="351"/>
        </pc:sldMkLst>
        <pc:spChg chg="mod">
          <ac:chgData name="Isaac Latta" userId="S::t00239008@mytru.ca::0deb3ce6-091f-4474-a705-6615adb8772b" providerId="AD" clId="Web-{96A83CA7-5D8E-06A5-06EB-61DF1DDF1A95}" dt="2025-03-27T02:32:47.424" v="184" actId="1076"/>
          <ac:spMkLst>
            <pc:docMk/>
            <pc:sldMk cId="1124492304" sldId="351"/>
            <ac:spMk id="2" creationId="{F06EDB72-6760-9362-84FC-EB6E519C8CD1}"/>
          </ac:spMkLst>
        </pc:spChg>
        <pc:spChg chg="mod">
          <ac:chgData name="Isaac Latta" userId="S::t00239008@mytru.ca::0deb3ce6-091f-4474-a705-6615adb8772b" providerId="AD" clId="Web-{96A83CA7-5D8E-06A5-06EB-61DF1DDF1A95}" dt="2025-03-27T02:35:28.832" v="236" actId="20577"/>
          <ac:spMkLst>
            <pc:docMk/>
            <pc:sldMk cId="1124492304" sldId="351"/>
            <ac:spMk id="5" creationId="{FB5400F3-6BBD-C63F-7A02-626FF4402054}"/>
          </ac:spMkLst>
        </pc:spChg>
      </pc:sldChg>
      <pc:sldChg chg="addSp delSp modSp add del ord replId">
        <pc:chgData name="Isaac Latta" userId="S::t00239008@mytru.ca::0deb3ce6-091f-4474-a705-6615adb8772b" providerId="AD" clId="Web-{96A83CA7-5D8E-06A5-06EB-61DF1DDF1A95}" dt="2025-03-27T02:58:12.786" v="740"/>
        <pc:sldMkLst>
          <pc:docMk/>
          <pc:sldMk cId="3010138402" sldId="352"/>
        </pc:sldMkLst>
        <pc:spChg chg="mod">
          <ac:chgData name="Isaac Latta" userId="S::t00239008@mytru.ca::0deb3ce6-091f-4474-a705-6615adb8772b" providerId="AD" clId="Web-{96A83CA7-5D8E-06A5-06EB-61DF1DDF1A95}" dt="2025-03-27T02:35:47.020" v="245" actId="20577"/>
          <ac:spMkLst>
            <pc:docMk/>
            <pc:sldMk cId="3010138402" sldId="352"/>
            <ac:spMk id="2" creationId="{6D843A7B-CAA6-E40C-528F-3675E50B449A}"/>
          </ac:spMkLst>
        </pc:spChg>
        <pc:spChg chg="add del mod">
          <ac:chgData name="Isaac Latta" userId="S::t00239008@mytru.ca::0deb3ce6-091f-4474-a705-6615adb8772b" providerId="AD" clId="Web-{96A83CA7-5D8E-06A5-06EB-61DF1DDF1A95}" dt="2025-03-27T02:49:17.045" v="442"/>
          <ac:spMkLst>
            <pc:docMk/>
            <pc:sldMk cId="3010138402" sldId="352"/>
            <ac:spMk id="5" creationId="{D4A56B41-A487-2382-1144-015A22BF0C2F}"/>
          </ac:spMkLst>
        </pc:spChg>
        <pc:spChg chg="add del mod">
          <ac:chgData name="Isaac Latta" userId="S::t00239008@mytru.ca::0deb3ce6-091f-4474-a705-6615adb8772b" providerId="AD" clId="Web-{96A83CA7-5D8E-06A5-06EB-61DF1DDF1A95}" dt="2025-03-27T02:49:17.045" v="442"/>
          <ac:spMkLst>
            <pc:docMk/>
            <pc:sldMk cId="3010138402" sldId="352"/>
            <ac:spMk id="9" creationId="{2FA8EE00-273B-D3C3-4DE6-47729F57C694}"/>
          </ac:spMkLst>
        </pc:spChg>
        <pc:picChg chg="add del mod">
          <ac:chgData name="Isaac Latta" userId="S::t00239008@mytru.ca::0deb3ce6-091f-4474-a705-6615adb8772b" providerId="AD" clId="Web-{96A83CA7-5D8E-06A5-06EB-61DF1DDF1A95}" dt="2025-03-27T02:46:26.700" v="438"/>
          <ac:picMkLst>
            <pc:docMk/>
            <pc:sldMk cId="3010138402" sldId="352"/>
            <ac:picMk id="6" creationId="{C8990DBA-4A7D-B6B4-00AC-AF3E29E74754}"/>
          </ac:picMkLst>
        </pc:picChg>
        <pc:picChg chg="add del mod">
          <ac:chgData name="Isaac Latta" userId="S::t00239008@mytru.ca::0deb3ce6-091f-4474-a705-6615adb8772b" providerId="AD" clId="Web-{96A83CA7-5D8E-06A5-06EB-61DF1DDF1A95}" dt="2025-03-27T02:49:13.702" v="440"/>
          <ac:picMkLst>
            <pc:docMk/>
            <pc:sldMk cId="3010138402" sldId="352"/>
            <ac:picMk id="7" creationId="{E790DBC1-7C3D-8175-280B-5A0824994F9C}"/>
          </ac:picMkLst>
        </pc:picChg>
        <pc:picChg chg="add del mod">
          <ac:chgData name="Isaac Latta" userId="S::t00239008@mytru.ca::0deb3ce6-091f-4474-a705-6615adb8772b" providerId="AD" clId="Web-{96A83CA7-5D8E-06A5-06EB-61DF1DDF1A95}" dt="2025-03-27T02:50:26.140" v="466"/>
          <ac:picMkLst>
            <pc:docMk/>
            <pc:sldMk cId="3010138402" sldId="352"/>
            <ac:picMk id="10" creationId="{4B72828E-9459-CDCF-1A80-0D6FCF6D3A5E}"/>
          </ac:picMkLst>
        </pc:picChg>
      </pc:sldChg>
      <pc:sldChg chg="addSp delSp modSp new mod ord modClrScheme chgLayout">
        <pc:chgData name="Isaac Latta" userId="S::t00239008@mytru.ca::0deb3ce6-091f-4474-a705-6615adb8772b" providerId="AD" clId="Web-{96A83CA7-5D8E-06A5-06EB-61DF1DDF1A95}" dt="2025-03-27T03:25:18.885" v="1312" actId="20577"/>
        <pc:sldMkLst>
          <pc:docMk/>
          <pc:sldMk cId="4264917912" sldId="353"/>
        </pc:sldMkLst>
        <pc:spChg chg="mod ord">
          <ac:chgData name="Isaac Latta" userId="S::t00239008@mytru.ca::0deb3ce6-091f-4474-a705-6615adb8772b" providerId="AD" clId="Web-{96A83CA7-5D8E-06A5-06EB-61DF1DDF1A95}" dt="2025-03-27T02:55:19.894" v="704"/>
          <ac:spMkLst>
            <pc:docMk/>
            <pc:sldMk cId="4264917912" sldId="353"/>
            <ac:spMk id="2" creationId="{AF9E818C-387C-6654-B178-34AAF19410E9}"/>
          </ac:spMkLst>
        </pc:spChg>
        <pc:spChg chg="mod ord">
          <ac:chgData name="Isaac Latta" userId="S::t00239008@mytru.ca::0deb3ce6-091f-4474-a705-6615adb8772b" providerId="AD" clId="Web-{96A83CA7-5D8E-06A5-06EB-61DF1DDF1A95}" dt="2025-03-27T02:55:19.894" v="704"/>
          <ac:spMkLst>
            <pc:docMk/>
            <pc:sldMk cId="4264917912" sldId="353"/>
            <ac:spMk id="3" creationId="{E70D2057-A68A-C817-AEC2-10D02DC13C3D}"/>
          </ac:spMkLst>
        </pc:spChg>
        <pc:spChg chg="add del mod">
          <ac:chgData name="Isaac Latta" userId="S::t00239008@mytru.ca::0deb3ce6-091f-4474-a705-6615adb8772b" providerId="AD" clId="Web-{96A83CA7-5D8E-06A5-06EB-61DF1DDF1A95}" dt="2025-03-27T02:57:57.896" v="737" actId="14100"/>
          <ac:spMkLst>
            <pc:docMk/>
            <pc:sldMk cId="4264917912" sldId="353"/>
            <ac:spMk id="4" creationId="{0C9A8855-8FC5-8D84-DF6D-58EC7B96E910}"/>
          </ac:spMkLst>
        </pc:spChg>
        <pc:spChg chg="del">
          <ac:chgData name="Isaac Latta" userId="S::t00239008@mytru.ca::0deb3ce6-091f-4474-a705-6615adb8772b" providerId="AD" clId="Web-{96A83CA7-5D8E-06A5-06EB-61DF1DDF1A95}" dt="2025-03-27T02:44:20.760" v="434"/>
          <ac:spMkLst>
            <pc:docMk/>
            <pc:sldMk cId="4264917912" sldId="353"/>
            <ac:spMk id="5" creationId="{4044CAA1-D05A-E656-8756-BC404701D0EF}"/>
          </ac:spMkLst>
        </pc:spChg>
        <pc:spChg chg="add del mod ord">
          <ac:chgData name="Isaac Latta" userId="S::t00239008@mytru.ca::0deb3ce6-091f-4474-a705-6615adb8772b" providerId="AD" clId="Web-{96A83CA7-5D8E-06A5-06EB-61DF1DDF1A95}" dt="2025-03-27T03:25:18.885" v="1312" actId="20577"/>
          <ac:spMkLst>
            <pc:docMk/>
            <pc:sldMk cId="4264917912" sldId="353"/>
            <ac:spMk id="8" creationId="{1DD903F1-452A-AC4F-BE40-576F6A95C92F}"/>
          </ac:spMkLst>
        </pc:spChg>
        <pc:spChg chg="add del mod">
          <ac:chgData name="Isaac Latta" userId="S::t00239008@mytru.ca::0deb3ce6-091f-4474-a705-6615adb8772b" providerId="AD" clId="Web-{96A83CA7-5D8E-06A5-06EB-61DF1DDF1A95}" dt="2025-03-27T02:52:54.283" v="596"/>
          <ac:spMkLst>
            <pc:docMk/>
            <pc:sldMk cId="4264917912" sldId="353"/>
            <ac:spMk id="14" creationId="{96D970B8-1C0D-0D46-FB7A-31B1001614C5}"/>
          </ac:spMkLst>
        </pc:spChg>
        <pc:graphicFrameChg chg="add del mod">
          <ac:chgData name="Isaac Latta" userId="S::t00239008@mytru.ca::0deb3ce6-091f-4474-a705-6615adb8772b" providerId="AD" clId="Web-{96A83CA7-5D8E-06A5-06EB-61DF1DDF1A95}" dt="2025-03-27T02:52:54.283" v="596"/>
          <ac:graphicFrameMkLst>
            <pc:docMk/>
            <pc:sldMk cId="4264917912" sldId="353"/>
            <ac:graphicFrameMk id="10" creationId="{43F7CF4F-FD99-1C61-FD30-00175DFF1880}"/>
          </ac:graphicFrameMkLst>
        </pc:graphicFrameChg>
        <pc:picChg chg="add del mod ord">
          <ac:chgData name="Isaac Latta" userId="S::t00239008@mytru.ca::0deb3ce6-091f-4474-a705-6615adb8772b" providerId="AD" clId="Web-{96A83CA7-5D8E-06A5-06EB-61DF1DDF1A95}" dt="2025-03-27T02:44:29.214" v="435"/>
          <ac:picMkLst>
            <pc:docMk/>
            <pc:sldMk cId="4264917912" sldId="353"/>
            <ac:picMk id="6" creationId="{31F358F3-6F56-9923-4B2A-F47093D54E8B}"/>
          </ac:picMkLst>
        </pc:picChg>
        <pc:picChg chg="add del mod ord">
          <ac:chgData name="Isaac Latta" userId="S::t00239008@mytru.ca::0deb3ce6-091f-4474-a705-6615adb8772b" providerId="AD" clId="Web-{96A83CA7-5D8E-06A5-06EB-61DF1DDF1A95}" dt="2025-03-27T02:50:16.593" v="456"/>
          <ac:picMkLst>
            <pc:docMk/>
            <pc:sldMk cId="4264917912" sldId="353"/>
            <ac:picMk id="9" creationId="{71B99585-3795-6193-D6E6-CB1BA5B6A850}"/>
          </ac:picMkLst>
        </pc:picChg>
        <pc:picChg chg="add mod">
          <ac:chgData name="Isaac Latta" userId="S::t00239008@mytru.ca::0deb3ce6-091f-4474-a705-6615adb8772b" providerId="AD" clId="Web-{96A83CA7-5D8E-06A5-06EB-61DF1DDF1A95}" dt="2025-03-27T02:57:50.114" v="734" actId="1076"/>
          <ac:picMkLst>
            <pc:docMk/>
            <pc:sldMk cId="4264917912" sldId="353"/>
            <ac:picMk id="25" creationId="{DB54DE8A-DDF8-8426-286C-1E4D99AFEC09}"/>
          </ac:picMkLst>
        </pc:picChg>
      </pc:sldChg>
      <pc:sldChg chg="addSp delSp modSp new mod ord modClrScheme chgLayout">
        <pc:chgData name="Isaac Latta" userId="S::t00239008@mytru.ca::0deb3ce6-091f-4474-a705-6615adb8772b" providerId="AD" clId="Web-{96A83CA7-5D8E-06A5-06EB-61DF1DDF1A95}" dt="2025-03-27T03:25:27.182" v="1317" actId="20577"/>
        <pc:sldMkLst>
          <pc:docMk/>
          <pc:sldMk cId="3301784041" sldId="354"/>
        </pc:sldMkLst>
        <pc:spChg chg="mod ord">
          <ac:chgData name="Isaac Latta" userId="S::t00239008@mytru.ca::0deb3ce6-091f-4474-a705-6615adb8772b" providerId="AD" clId="Web-{96A83CA7-5D8E-06A5-06EB-61DF1DDF1A95}" dt="2025-03-27T03:12:31.860" v="1004" actId="1076"/>
          <ac:spMkLst>
            <pc:docMk/>
            <pc:sldMk cId="3301784041" sldId="354"/>
            <ac:spMk id="2" creationId="{0C71544C-242A-9236-A17F-9BC9ED6E77A4}"/>
          </ac:spMkLst>
        </pc:spChg>
        <pc:spChg chg="mod ord">
          <ac:chgData name="Isaac Latta" userId="S::t00239008@mytru.ca::0deb3ce6-091f-4474-a705-6615adb8772b" providerId="AD" clId="Web-{96A83CA7-5D8E-06A5-06EB-61DF1DDF1A95}" dt="2025-03-27T03:11:14.437" v="991"/>
          <ac:spMkLst>
            <pc:docMk/>
            <pc:sldMk cId="3301784041" sldId="354"/>
            <ac:spMk id="3" creationId="{E25919B6-FBB4-2A6A-1B07-0593FC2E07AB}"/>
          </ac:spMkLst>
        </pc:spChg>
        <pc:spChg chg="mod ord">
          <ac:chgData name="Isaac Latta" userId="S::t00239008@mytru.ca::0deb3ce6-091f-4474-a705-6615adb8772b" providerId="AD" clId="Web-{96A83CA7-5D8E-06A5-06EB-61DF1DDF1A95}" dt="2025-03-27T03:11:14.437" v="991"/>
          <ac:spMkLst>
            <pc:docMk/>
            <pc:sldMk cId="3301784041" sldId="354"/>
            <ac:spMk id="4" creationId="{A1224C22-CBCA-8072-3F1E-12F2387D1E71}"/>
          </ac:spMkLst>
        </pc:spChg>
        <pc:spChg chg="mod ord">
          <ac:chgData name="Isaac Latta" userId="S::t00239008@mytru.ca::0deb3ce6-091f-4474-a705-6615adb8772b" providerId="AD" clId="Web-{96A83CA7-5D8E-06A5-06EB-61DF1DDF1A95}" dt="2025-03-27T03:25:27.182" v="1317" actId="20577"/>
          <ac:spMkLst>
            <pc:docMk/>
            <pc:sldMk cId="3301784041" sldId="354"/>
            <ac:spMk id="5" creationId="{0E110211-5605-18CD-CFB3-B3650D69ABC4}"/>
          </ac:spMkLst>
        </pc:spChg>
        <pc:spChg chg="add del mod">
          <ac:chgData name="Isaac Latta" userId="S::t00239008@mytru.ca::0deb3ce6-091f-4474-a705-6615adb8772b" providerId="AD" clId="Web-{96A83CA7-5D8E-06A5-06EB-61DF1DDF1A95}" dt="2025-03-27T03:06:40.527" v="956"/>
          <ac:spMkLst>
            <pc:docMk/>
            <pc:sldMk cId="3301784041" sldId="354"/>
            <ac:spMk id="10" creationId="{1C24339E-E1B2-078B-682D-861004B82668}"/>
          </ac:spMkLst>
        </pc:spChg>
        <pc:spChg chg="add del mod">
          <ac:chgData name="Isaac Latta" userId="S::t00239008@mytru.ca::0deb3ce6-091f-4474-a705-6615adb8772b" providerId="AD" clId="Web-{96A83CA7-5D8E-06A5-06EB-61DF1DDF1A95}" dt="2025-03-27T03:05:40.464" v="948"/>
          <ac:spMkLst>
            <pc:docMk/>
            <pc:sldMk cId="3301784041" sldId="354"/>
            <ac:spMk id="11" creationId="{52F71962-EB10-4160-E40E-C00A28DE1A6D}"/>
          </ac:spMkLst>
        </pc:spChg>
        <pc:picChg chg="add del mod ord">
          <ac:chgData name="Isaac Latta" userId="S::t00239008@mytru.ca::0deb3ce6-091f-4474-a705-6615adb8772b" providerId="AD" clId="Web-{96A83CA7-5D8E-06A5-06EB-61DF1DDF1A95}" dt="2025-03-27T03:05:48.933" v="950"/>
          <ac:picMkLst>
            <pc:docMk/>
            <pc:sldMk cId="3301784041" sldId="354"/>
            <ac:picMk id="6" creationId="{73C3E6CE-C065-107E-8ADD-07DF71E1B4FE}"/>
          </ac:picMkLst>
        </pc:picChg>
        <pc:picChg chg="add del mod">
          <ac:chgData name="Isaac Latta" userId="S::t00239008@mytru.ca::0deb3ce6-091f-4474-a705-6615adb8772b" providerId="AD" clId="Web-{96A83CA7-5D8E-06A5-06EB-61DF1DDF1A95}" dt="2025-03-27T03:09:43.920" v="964"/>
          <ac:picMkLst>
            <pc:docMk/>
            <pc:sldMk cId="3301784041" sldId="354"/>
            <ac:picMk id="7" creationId="{9810F15C-5578-7B33-2578-64A63BEC9AE3}"/>
          </ac:picMkLst>
        </pc:picChg>
        <pc:picChg chg="add mod ord">
          <ac:chgData name="Isaac Latta" userId="S::t00239008@mytru.ca::0deb3ce6-091f-4474-a705-6615adb8772b" providerId="AD" clId="Web-{96A83CA7-5D8E-06A5-06EB-61DF1DDF1A95}" dt="2025-03-27T03:11:14.437" v="991"/>
          <ac:picMkLst>
            <pc:docMk/>
            <pc:sldMk cId="3301784041" sldId="354"/>
            <ac:picMk id="8" creationId="{5EBBB9CF-E6CB-B243-1B4B-6388773931C3}"/>
          </ac:picMkLst>
        </pc:picChg>
      </pc:sldChg>
      <pc:sldChg chg="addSp delSp modSp new">
        <pc:chgData name="Isaac Latta" userId="S::t00239008@mytru.ca::0deb3ce6-091f-4474-a705-6615adb8772b" providerId="AD" clId="Web-{96A83CA7-5D8E-06A5-06EB-61DF1DDF1A95}" dt="2025-03-27T03:23:59.899" v="1288" actId="1076"/>
        <pc:sldMkLst>
          <pc:docMk/>
          <pc:sldMk cId="2322653651" sldId="355"/>
        </pc:sldMkLst>
        <pc:spChg chg="add del">
          <ac:chgData name="Isaac Latta" userId="S::t00239008@mytru.ca::0deb3ce6-091f-4474-a705-6615adb8772b" providerId="AD" clId="Web-{96A83CA7-5D8E-06A5-06EB-61DF1DDF1A95}" dt="2025-03-27T03:16:27.472" v="1146"/>
          <ac:spMkLst>
            <pc:docMk/>
            <pc:sldMk cId="2322653651" sldId="355"/>
            <ac:spMk id="2" creationId="{918B75A6-9046-FDEF-4254-3DFFA5CD69C6}"/>
          </ac:spMkLst>
        </pc:spChg>
        <pc:spChg chg="add del mod">
          <ac:chgData name="Isaac Latta" userId="S::t00239008@mytru.ca::0deb3ce6-091f-4474-a705-6615adb8772b" providerId="AD" clId="Web-{96A83CA7-5D8E-06A5-06EB-61DF1DDF1A95}" dt="2025-03-27T03:16:38.238" v="1160" actId="20577"/>
          <ac:spMkLst>
            <pc:docMk/>
            <pc:sldMk cId="2322653651" sldId="355"/>
            <ac:spMk id="3" creationId="{52B93E07-2407-21F4-E2B8-10BBEA3F2F98}"/>
          </ac:spMkLst>
        </pc:spChg>
        <pc:spChg chg="add del mod">
          <ac:chgData name="Isaac Latta" userId="S::t00239008@mytru.ca::0deb3ce6-091f-4474-a705-6615adb8772b" providerId="AD" clId="Web-{96A83CA7-5D8E-06A5-06EB-61DF1DDF1A95}" dt="2025-03-27T03:16:27.472" v="1148"/>
          <ac:spMkLst>
            <pc:docMk/>
            <pc:sldMk cId="2322653651" sldId="355"/>
            <ac:spMk id="4" creationId="{9DBD9735-A0FA-EA75-6670-6427ED31CFD5}"/>
          </ac:spMkLst>
        </pc:spChg>
        <pc:spChg chg="add del mod">
          <ac:chgData name="Isaac Latta" userId="S::t00239008@mytru.ca::0deb3ce6-091f-4474-a705-6615adb8772b" providerId="AD" clId="Web-{96A83CA7-5D8E-06A5-06EB-61DF1DDF1A95}" dt="2025-03-27T03:23:59.899" v="1288" actId="1076"/>
          <ac:spMkLst>
            <pc:docMk/>
            <pc:sldMk cId="2322653651" sldId="355"/>
            <ac:spMk id="5" creationId="{2041963C-F1DD-D8C0-432D-ED976D239025}"/>
          </ac:spMkLst>
        </pc:spChg>
        <pc:spChg chg="add del mod">
          <ac:chgData name="Isaac Latta" userId="S::t00239008@mytru.ca::0deb3ce6-091f-4474-a705-6615adb8772b" providerId="AD" clId="Web-{96A83CA7-5D8E-06A5-06EB-61DF1DDF1A95}" dt="2025-03-27T03:16:27.472" v="1149"/>
          <ac:spMkLst>
            <pc:docMk/>
            <pc:sldMk cId="2322653651" sldId="355"/>
            <ac:spMk id="7" creationId="{38F66738-C729-165A-CF76-1818A15B7C13}"/>
          </ac:spMkLst>
        </pc:spChg>
        <pc:spChg chg="add del mod">
          <ac:chgData name="Isaac Latta" userId="S::t00239008@mytru.ca::0deb3ce6-091f-4474-a705-6615adb8772b" providerId="AD" clId="Web-{96A83CA7-5D8E-06A5-06EB-61DF1DDF1A95}" dt="2025-03-27T03:16:27.472" v="1148"/>
          <ac:spMkLst>
            <pc:docMk/>
            <pc:sldMk cId="2322653651" sldId="355"/>
            <ac:spMk id="9" creationId="{9C61B062-F404-BC21-9410-0D2E840E8939}"/>
          </ac:spMkLst>
        </pc:spChg>
        <pc:picChg chg="add del mod">
          <ac:chgData name="Isaac Latta" userId="S::t00239008@mytru.ca::0deb3ce6-091f-4474-a705-6615adb8772b" providerId="AD" clId="Web-{96A83CA7-5D8E-06A5-06EB-61DF1DDF1A95}" dt="2025-03-27T03:22:09.242" v="1270"/>
          <ac:picMkLst>
            <pc:docMk/>
            <pc:sldMk cId="2322653651" sldId="355"/>
            <ac:picMk id="10" creationId="{34F8A0A7-4CB4-DC56-55C1-72BBC1A541A7}"/>
          </ac:picMkLst>
        </pc:picChg>
      </pc:sldChg>
      <pc:sldChg chg="modSp new ord">
        <pc:chgData name="Isaac Latta" userId="S::t00239008@mytru.ca::0deb3ce6-091f-4474-a705-6615adb8772b" providerId="AD" clId="Web-{96A83CA7-5D8E-06A5-06EB-61DF1DDF1A95}" dt="2025-03-27T03:20:46.444" v="1263" actId="1076"/>
        <pc:sldMkLst>
          <pc:docMk/>
          <pc:sldMk cId="3887255719" sldId="356"/>
        </pc:sldMkLst>
        <pc:spChg chg="mod">
          <ac:chgData name="Isaac Latta" userId="S::t00239008@mytru.ca::0deb3ce6-091f-4474-a705-6615adb8772b" providerId="AD" clId="Web-{96A83CA7-5D8E-06A5-06EB-61DF1DDF1A95}" dt="2025-03-27T03:20:39.412" v="1262" actId="20577"/>
          <ac:spMkLst>
            <pc:docMk/>
            <pc:sldMk cId="3887255719" sldId="356"/>
            <ac:spMk id="2" creationId="{A838C77D-8D0A-D49E-AFB6-DCB64222E2C9}"/>
          </ac:spMkLst>
        </pc:spChg>
        <pc:spChg chg="mod">
          <ac:chgData name="Isaac Latta" userId="S::t00239008@mytru.ca::0deb3ce6-091f-4474-a705-6615adb8772b" providerId="AD" clId="Web-{96A83CA7-5D8E-06A5-06EB-61DF1DDF1A95}" dt="2025-03-27T03:20:46.444" v="1263" actId="1076"/>
          <ac:spMkLst>
            <pc:docMk/>
            <pc:sldMk cId="3887255719" sldId="356"/>
            <ac:spMk id="3" creationId="{9813FEE9-45A2-BFD5-9157-803AADDEF696}"/>
          </ac:spMkLst>
        </pc:spChg>
      </pc:sldChg>
      <pc:sldChg chg="addSp delSp modSp new">
        <pc:chgData name="Isaac Latta" userId="S::t00239008@mytru.ca::0deb3ce6-091f-4474-a705-6615adb8772b" providerId="AD" clId="Web-{96A83CA7-5D8E-06A5-06EB-61DF1DDF1A95}" dt="2025-03-27T04:01:13.880" v="1747" actId="20577"/>
        <pc:sldMkLst>
          <pc:docMk/>
          <pc:sldMk cId="729607584" sldId="357"/>
        </pc:sldMkLst>
        <pc:spChg chg="mod">
          <ac:chgData name="Isaac Latta" userId="S::t00239008@mytru.ca::0deb3ce6-091f-4474-a705-6615adb8772b" providerId="AD" clId="Web-{96A83CA7-5D8E-06A5-06EB-61DF1DDF1A95}" dt="2025-03-27T04:01:07.364" v="1746" actId="20577"/>
          <ac:spMkLst>
            <pc:docMk/>
            <pc:sldMk cId="729607584" sldId="357"/>
            <ac:spMk id="2" creationId="{AB86A0C0-5D31-46B7-AD51-C797A8DDBE1B}"/>
          </ac:spMkLst>
        </pc:spChg>
        <pc:spChg chg="mod">
          <ac:chgData name="Isaac Latta" userId="S::t00239008@mytru.ca::0deb3ce6-091f-4474-a705-6615adb8772b" providerId="AD" clId="Web-{96A83CA7-5D8E-06A5-06EB-61DF1DDF1A95}" dt="2025-03-27T04:01:13.880" v="1747" actId="20577"/>
          <ac:spMkLst>
            <pc:docMk/>
            <pc:sldMk cId="729607584" sldId="357"/>
            <ac:spMk id="3" creationId="{E3B60D23-3F14-DC5A-5BF3-640D82E7A6F6}"/>
          </ac:spMkLst>
        </pc:spChg>
        <pc:picChg chg="add del mod">
          <ac:chgData name="Isaac Latta" userId="S::t00239008@mytru.ca::0deb3ce6-091f-4474-a705-6615adb8772b" providerId="AD" clId="Web-{96A83CA7-5D8E-06A5-06EB-61DF1DDF1A95}" dt="2025-03-27T03:51:16.373" v="1699"/>
          <ac:picMkLst>
            <pc:docMk/>
            <pc:sldMk cId="729607584" sldId="357"/>
            <ac:picMk id="4" creationId="{21347E07-5F76-8C50-A581-E0F996DA478B}"/>
          </ac:picMkLst>
        </pc:picChg>
        <pc:picChg chg="add del mod">
          <ac:chgData name="Isaac Latta" userId="S::t00239008@mytru.ca::0deb3ce6-091f-4474-a705-6615adb8772b" providerId="AD" clId="Web-{96A83CA7-5D8E-06A5-06EB-61DF1DDF1A95}" dt="2025-03-27T03:51:21.169" v="1701"/>
          <ac:picMkLst>
            <pc:docMk/>
            <pc:sldMk cId="729607584" sldId="357"/>
            <ac:picMk id="5" creationId="{C32A0C55-79C8-FCC8-2EB0-EEC1FD793879}"/>
          </ac:picMkLst>
        </pc:picChg>
        <pc:picChg chg="add mod">
          <ac:chgData name="Isaac Latta" userId="S::t00239008@mytru.ca::0deb3ce6-091f-4474-a705-6615adb8772b" providerId="AD" clId="Web-{96A83CA7-5D8E-06A5-06EB-61DF1DDF1A95}" dt="2025-03-27T03:59:03.941" v="1733" actId="14100"/>
          <ac:picMkLst>
            <pc:docMk/>
            <pc:sldMk cId="729607584" sldId="357"/>
            <ac:picMk id="6" creationId="{C2E6216B-DB9A-D838-007C-EA177F53A832}"/>
          </ac:picMkLst>
        </pc:picChg>
        <pc:picChg chg="add del mod">
          <ac:chgData name="Isaac Latta" userId="S::t00239008@mytru.ca::0deb3ce6-091f-4474-a705-6615adb8772b" providerId="AD" clId="Web-{96A83CA7-5D8E-06A5-06EB-61DF1DDF1A95}" dt="2025-03-27T03:56:16.829" v="1710"/>
          <ac:picMkLst>
            <pc:docMk/>
            <pc:sldMk cId="729607584" sldId="357"/>
            <ac:picMk id="7" creationId="{E63B85BA-14A2-218C-D9B5-F6E5C6E65E0D}"/>
          </ac:picMkLst>
        </pc:picChg>
        <pc:picChg chg="add mod">
          <ac:chgData name="Isaac Latta" userId="S::t00239008@mytru.ca::0deb3ce6-091f-4474-a705-6615adb8772b" providerId="AD" clId="Web-{96A83CA7-5D8E-06A5-06EB-61DF1DDF1A95}" dt="2025-03-27T03:59:00.738" v="1732" actId="14100"/>
          <ac:picMkLst>
            <pc:docMk/>
            <pc:sldMk cId="729607584" sldId="357"/>
            <ac:picMk id="8" creationId="{EF882A87-B57C-F51A-4125-271B0DAA1736}"/>
          </ac:picMkLst>
        </pc:picChg>
        <pc:picChg chg="add del mod">
          <ac:chgData name="Isaac Latta" userId="S::t00239008@mytru.ca::0deb3ce6-091f-4474-a705-6615adb8772b" providerId="AD" clId="Web-{96A83CA7-5D8E-06A5-06EB-61DF1DDF1A95}" dt="2025-03-27T03:58:30.956" v="1726"/>
          <ac:picMkLst>
            <pc:docMk/>
            <pc:sldMk cId="729607584" sldId="357"/>
            <ac:picMk id="9" creationId="{8870A2D1-C932-78F1-9841-BDBE177F7532}"/>
          </ac:picMkLst>
        </pc:picChg>
        <pc:picChg chg="add mod">
          <ac:chgData name="Isaac Latta" userId="S::t00239008@mytru.ca::0deb3ce6-091f-4474-a705-6615adb8772b" providerId="AD" clId="Web-{96A83CA7-5D8E-06A5-06EB-61DF1DDF1A95}" dt="2025-03-27T03:59:30.832" v="1737" actId="1076"/>
          <ac:picMkLst>
            <pc:docMk/>
            <pc:sldMk cId="729607584" sldId="357"/>
            <ac:picMk id="10" creationId="{CD63C329-61D7-2E4D-5954-8C1EA2842269}"/>
          </ac:picMkLst>
        </pc:picChg>
      </pc:sldChg>
      <pc:sldChg chg="new">
        <pc:chgData name="Isaac Latta" userId="S::t00239008@mytru.ca::0deb3ce6-091f-4474-a705-6615adb8772b" providerId="AD" clId="Web-{96A83CA7-5D8E-06A5-06EB-61DF1DDF1A95}" dt="2025-03-27T04:28:02.634" v="1774"/>
        <pc:sldMkLst>
          <pc:docMk/>
          <pc:sldMk cId="39861476" sldId="358"/>
        </pc:sldMkLst>
      </pc:sldChg>
      <pc:sldChg chg="delSp modSp new del">
        <pc:chgData name="Isaac Latta" userId="S::t00239008@mytru.ca::0deb3ce6-091f-4474-a705-6615adb8772b" providerId="AD" clId="Web-{96A83CA7-5D8E-06A5-06EB-61DF1DDF1A95}" dt="2025-03-27T04:27:03.383" v="1773"/>
        <pc:sldMkLst>
          <pc:docMk/>
          <pc:sldMk cId="1199262116" sldId="358"/>
        </pc:sldMkLst>
        <pc:spChg chg="mod">
          <ac:chgData name="Isaac Latta" userId="S::t00239008@mytru.ca::0deb3ce6-091f-4474-a705-6615adb8772b" providerId="AD" clId="Web-{96A83CA7-5D8E-06A5-06EB-61DF1DDF1A95}" dt="2025-03-27T04:26:47.492" v="1772" actId="20577"/>
          <ac:spMkLst>
            <pc:docMk/>
            <pc:sldMk cId="1199262116" sldId="358"/>
            <ac:spMk id="4" creationId="{51F28AC4-77B9-264A-A3B7-EA2595680B65}"/>
          </ac:spMkLst>
        </pc:spChg>
        <pc:spChg chg="del">
          <ac:chgData name="Isaac Latta" userId="S::t00239008@mytru.ca::0deb3ce6-091f-4474-a705-6615adb8772b" providerId="AD" clId="Web-{96A83CA7-5D8E-06A5-06EB-61DF1DDF1A95}" dt="2025-03-27T04:26:19.789" v="1749"/>
          <ac:spMkLst>
            <pc:docMk/>
            <pc:sldMk cId="1199262116" sldId="358"/>
            <ac:spMk id="5" creationId="{ACD79825-5F70-527E-C184-D0B715D253EA}"/>
          </ac:spMkLst>
        </pc:spChg>
      </pc:sldChg>
      <pc:sldChg chg="addSp delSp modSp new mod setBg">
        <pc:chgData name="Isaac Latta" userId="S::t00239008@mytru.ca::0deb3ce6-091f-4474-a705-6615adb8772b" providerId="AD" clId="Web-{96A83CA7-5D8E-06A5-06EB-61DF1DDF1A95}" dt="2025-03-27T04:41:45.004" v="2150" actId="1076"/>
        <pc:sldMkLst>
          <pc:docMk/>
          <pc:sldMk cId="3823159916" sldId="359"/>
        </pc:sldMkLst>
        <pc:spChg chg="del">
          <ac:chgData name="Isaac Latta" userId="S::t00239008@mytru.ca::0deb3ce6-091f-4474-a705-6615adb8772b" providerId="AD" clId="Web-{96A83CA7-5D8E-06A5-06EB-61DF1DDF1A95}" dt="2025-03-27T04:28:21.103" v="1776"/>
          <ac:spMkLst>
            <pc:docMk/>
            <pc:sldMk cId="3823159916" sldId="359"/>
            <ac:spMk id="4" creationId="{B1FAEC41-720A-419B-8C59-7E6787097A72}"/>
          </ac:spMkLst>
        </pc:spChg>
        <pc:spChg chg="mod">
          <ac:chgData name="Isaac Latta" userId="S::t00239008@mytru.ca::0deb3ce6-091f-4474-a705-6615adb8772b" providerId="AD" clId="Web-{96A83CA7-5D8E-06A5-06EB-61DF1DDF1A95}" dt="2025-03-27T04:28:53.572" v="1793" actId="1076"/>
          <ac:spMkLst>
            <pc:docMk/>
            <pc:sldMk cId="3823159916" sldId="359"/>
            <ac:spMk id="5" creationId="{02E3C80C-08C0-BBD1-7D7C-4320961C415D}"/>
          </ac:spMkLst>
        </pc:spChg>
        <pc:spChg chg="del">
          <ac:chgData name="Isaac Latta" userId="S::t00239008@mytru.ca::0deb3ce6-091f-4474-a705-6615adb8772b" providerId="AD" clId="Web-{96A83CA7-5D8E-06A5-06EB-61DF1DDF1A95}" dt="2025-03-27T04:28:59.431" v="1794"/>
          <ac:spMkLst>
            <pc:docMk/>
            <pc:sldMk cId="3823159916" sldId="359"/>
            <ac:spMk id="6" creationId="{7ED62F57-C416-52E2-16E0-8F73B9C00F86}"/>
          </ac:spMkLst>
        </pc:spChg>
        <pc:spChg chg="add del">
          <ac:chgData name="Isaac Latta" userId="S::t00239008@mytru.ca::0deb3ce6-091f-4474-a705-6615adb8772b" providerId="AD" clId="Web-{96A83CA7-5D8E-06A5-06EB-61DF1DDF1A95}" dt="2025-03-27T04:29:08.275" v="1796"/>
          <ac:spMkLst>
            <pc:docMk/>
            <pc:sldMk cId="3823159916" sldId="359"/>
            <ac:spMk id="7" creationId="{D5106994-30EB-2DB6-7367-44D12A897B0A}"/>
          </ac:spMkLst>
        </pc:spChg>
        <pc:spChg chg="add mod">
          <ac:chgData name="Isaac Latta" userId="S::t00239008@mytru.ca::0deb3ce6-091f-4474-a705-6615adb8772b" providerId="AD" clId="Web-{96A83CA7-5D8E-06A5-06EB-61DF1DDF1A95}" dt="2025-03-27T04:39:21.971" v="2123" actId="20577"/>
          <ac:spMkLst>
            <pc:docMk/>
            <pc:sldMk cId="3823159916" sldId="359"/>
            <ac:spMk id="9" creationId="{21A520A4-1938-C29B-3B06-B1552B3D132B}"/>
          </ac:spMkLst>
        </pc:spChg>
        <pc:spChg chg="add del">
          <ac:chgData name="Isaac Latta" userId="S::t00239008@mytru.ca::0deb3ce6-091f-4474-a705-6615adb8772b" providerId="AD" clId="Web-{96A83CA7-5D8E-06A5-06EB-61DF1DDF1A95}" dt="2025-03-27T04:35:58.593" v="2051"/>
          <ac:spMkLst>
            <pc:docMk/>
            <pc:sldMk cId="3823159916" sldId="359"/>
            <ac:spMk id="10" creationId="{7D761972-E39F-8C76-F70E-199FBC43F2D4}"/>
          </ac:spMkLst>
        </pc:spChg>
        <pc:spChg chg="add del">
          <ac:chgData name="Isaac Latta" userId="S::t00239008@mytru.ca::0deb3ce6-091f-4474-a705-6615adb8772b" providerId="AD" clId="Web-{96A83CA7-5D8E-06A5-06EB-61DF1DDF1A95}" dt="2025-03-27T04:36:04.406" v="2053"/>
          <ac:spMkLst>
            <pc:docMk/>
            <pc:sldMk cId="3823159916" sldId="359"/>
            <ac:spMk id="11" creationId="{2424C69A-C885-F982-8500-5E43F00FB443}"/>
          </ac:spMkLst>
        </pc:spChg>
        <pc:spChg chg="add mod">
          <ac:chgData name="Isaac Latta" userId="S::t00239008@mytru.ca::0deb3ce6-091f-4474-a705-6615adb8772b" providerId="AD" clId="Web-{96A83CA7-5D8E-06A5-06EB-61DF1DDF1A95}" dt="2025-03-27T04:39:50.143" v="2133" actId="20577"/>
          <ac:spMkLst>
            <pc:docMk/>
            <pc:sldMk cId="3823159916" sldId="359"/>
            <ac:spMk id="12" creationId="{4E1DDA7B-4CCC-07D3-2977-60AAE8781042}"/>
          </ac:spMkLst>
        </pc:spChg>
        <pc:spChg chg="add mod">
          <ac:chgData name="Isaac Latta" userId="S::t00239008@mytru.ca::0deb3ce6-091f-4474-a705-6615adb8772b" providerId="AD" clId="Web-{96A83CA7-5D8E-06A5-06EB-61DF1DDF1A95}" dt="2025-03-27T04:39:58.784" v="2139" actId="20577"/>
          <ac:spMkLst>
            <pc:docMk/>
            <pc:sldMk cId="3823159916" sldId="359"/>
            <ac:spMk id="13" creationId="{E2531C9A-3D3F-E229-23B7-5C7A2BF66718}"/>
          </ac:spMkLst>
        </pc:spChg>
        <pc:spChg chg="add mod">
          <ac:chgData name="Isaac Latta" userId="S::t00239008@mytru.ca::0deb3ce6-091f-4474-a705-6615adb8772b" providerId="AD" clId="Web-{96A83CA7-5D8E-06A5-06EB-61DF1DDF1A95}" dt="2025-03-27T04:39:35.409" v="2127" actId="20577"/>
          <ac:spMkLst>
            <pc:docMk/>
            <pc:sldMk cId="3823159916" sldId="359"/>
            <ac:spMk id="14" creationId="{AB9AC61B-EEFD-B975-CC77-C217DA8F3056}"/>
          </ac:spMkLst>
        </pc:spChg>
        <pc:picChg chg="add mod">
          <ac:chgData name="Isaac Latta" userId="S::t00239008@mytru.ca::0deb3ce6-091f-4474-a705-6615adb8772b" providerId="AD" clId="Web-{96A83CA7-5D8E-06A5-06EB-61DF1DDF1A95}" dt="2025-03-27T04:41:45.004" v="2150" actId="1076"/>
          <ac:picMkLst>
            <pc:docMk/>
            <pc:sldMk cId="3823159916" sldId="359"/>
            <ac:picMk id="15" creationId="{BD4667A5-2BE1-476B-F970-E66D86B1A949}"/>
          </ac:picMkLst>
        </pc:picChg>
      </pc:sldChg>
      <pc:sldChg chg="addSp modSp new ord">
        <pc:chgData name="Isaac Latta" userId="S::t00239008@mytru.ca::0deb3ce6-091f-4474-a705-6615adb8772b" providerId="AD" clId="Web-{96A83CA7-5D8E-06A5-06EB-61DF1DDF1A95}" dt="2025-03-27T04:46:58.070" v="2270" actId="20577"/>
        <pc:sldMkLst>
          <pc:docMk/>
          <pc:sldMk cId="3842261175" sldId="360"/>
        </pc:sldMkLst>
        <pc:spChg chg="mod">
          <ac:chgData name="Isaac Latta" userId="S::t00239008@mytru.ca::0deb3ce6-091f-4474-a705-6615adb8772b" providerId="AD" clId="Web-{96A83CA7-5D8E-06A5-06EB-61DF1DDF1A95}" dt="2025-03-27T04:45:55.445" v="2254" actId="20577"/>
          <ac:spMkLst>
            <pc:docMk/>
            <pc:sldMk cId="3842261175" sldId="360"/>
            <ac:spMk id="2" creationId="{55E61C3C-DCE6-6529-11DC-2348CEE2505E}"/>
          </ac:spMkLst>
        </pc:spChg>
        <pc:spChg chg="add mod">
          <ac:chgData name="Isaac Latta" userId="S::t00239008@mytru.ca::0deb3ce6-091f-4474-a705-6615adb8772b" providerId="AD" clId="Web-{96A83CA7-5D8E-06A5-06EB-61DF1DDF1A95}" dt="2025-03-27T04:46:22.945" v="2257" actId="1076"/>
          <ac:spMkLst>
            <pc:docMk/>
            <pc:sldMk cId="3842261175" sldId="360"/>
            <ac:spMk id="5" creationId="{BE03BCDE-112F-826F-105B-A50A90F36B14}"/>
          </ac:spMkLst>
        </pc:spChg>
        <pc:spChg chg="add mod">
          <ac:chgData name="Isaac Latta" userId="S::t00239008@mytru.ca::0deb3ce6-091f-4474-a705-6615adb8772b" providerId="AD" clId="Web-{96A83CA7-5D8E-06A5-06EB-61DF1DDF1A95}" dt="2025-03-27T04:46:22.976" v="2258" actId="1076"/>
          <ac:spMkLst>
            <pc:docMk/>
            <pc:sldMk cId="3842261175" sldId="360"/>
            <ac:spMk id="7" creationId="{86B97C60-6D48-6C0A-BF36-A2040A8783C9}"/>
          </ac:spMkLst>
        </pc:spChg>
        <pc:spChg chg="add mod">
          <ac:chgData name="Isaac Latta" userId="S::t00239008@mytru.ca::0deb3ce6-091f-4474-a705-6615adb8772b" providerId="AD" clId="Web-{96A83CA7-5D8E-06A5-06EB-61DF1DDF1A95}" dt="2025-03-27T04:46:22.992" v="2259" actId="1076"/>
          <ac:spMkLst>
            <pc:docMk/>
            <pc:sldMk cId="3842261175" sldId="360"/>
            <ac:spMk id="9" creationId="{A9E69110-E81F-96E6-F09A-0D6345F5F69E}"/>
          </ac:spMkLst>
        </pc:spChg>
        <pc:spChg chg="add mod">
          <ac:chgData name="Isaac Latta" userId="S::t00239008@mytru.ca::0deb3ce6-091f-4474-a705-6615adb8772b" providerId="AD" clId="Web-{96A83CA7-5D8E-06A5-06EB-61DF1DDF1A95}" dt="2025-03-27T04:46:23.007" v="2260" actId="1076"/>
          <ac:spMkLst>
            <pc:docMk/>
            <pc:sldMk cId="3842261175" sldId="360"/>
            <ac:spMk id="11" creationId="{26EA3BB8-F7E0-3BA0-C9B3-2A87171E7DE2}"/>
          </ac:spMkLst>
        </pc:spChg>
        <pc:spChg chg="add mod">
          <ac:chgData name="Isaac Latta" userId="S::t00239008@mytru.ca::0deb3ce6-091f-4474-a705-6615adb8772b" providerId="AD" clId="Web-{96A83CA7-5D8E-06A5-06EB-61DF1DDF1A95}" dt="2025-03-27T04:46:58.070" v="2270" actId="20577"/>
          <ac:spMkLst>
            <pc:docMk/>
            <pc:sldMk cId="3842261175" sldId="360"/>
            <ac:spMk id="15" creationId="{385EF3B4-058A-8506-C789-01F92AE21358}"/>
          </ac:spMkLst>
        </pc:spChg>
        <pc:picChg chg="add mod">
          <ac:chgData name="Isaac Latta" userId="S::t00239008@mytru.ca::0deb3ce6-091f-4474-a705-6615adb8772b" providerId="AD" clId="Web-{96A83CA7-5D8E-06A5-06EB-61DF1DDF1A95}" dt="2025-03-27T04:46:35.179" v="2263" actId="1076"/>
          <ac:picMkLst>
            <pc:docMk/>
            <pc:sldMk cId="3842261175" sldId="360"/>
            <ac:picMk id="13" creationId="{A40ACF05-EBC5-FB10-AD7C-33814BCBC4A2}"/>
          </ac:picMkLst>
        </pc:picChg>
      </pc:sldChg>
    </pc:docChg>
  </pc:docChgLst>
  <pc:docChgLst>
    <pc:chgData name="Isaac Latta" userId="S::t00239008@mytru.ca::0deb3ce6-091f-4474-a705-6615adb8772b" providerId="AD" clId="Web-{B2FED130-10C0-F27A-1E8A-BE5566E9776E}"/>
    <pc:docChg chg="addSld modSld">
      <pc:chgData name="Isaac Latta" userId="S::t00239008@mytru.ca::0deb3ce6-091f-4474-a705-6615adb8772b" providerId="AD" clId="Web-{B2FED130-10C0-F27A-1E8A-BE5566E9776E}" dt="2025-03-28T03:04:31.618" v="179" actId="14100"/>
      <pc:docMkLst>
        <pc:docMk/>
      </pc:docMkLst>
      <pc:sldChg chg="addSp delSp modSp new mod modClrScheme chgLayout">
        <pc:chgData name="Isaac Latta" userId="S::t00239008@mytru.ca::0deb3ce6-091f-4474-a705-6615adb8772b" providerId="AD" clId="Web-{B2FED130-10C0-F27A-1E8A-BE5566E9776E}" dt="2025-03-28T02:55:46.231" v="175" actId="1076"/>
        <pc:sldMkLst>
          <pc:docMk/>
          <pc:sldMk cId="907833295" sldId="361"/>
        </pc:sldMkLst>
        <pc:spChg chg="mod">
          <ac:chgData name="Isaac Latta" userId="S::t00239008@mytru.ca::0deb3ce6-091f-4474-a705-6615adb8772b" providerId="AD" clId="Web-{B2FED130-10C0-F27A-1E8A-BE5566E9776E}" dt="2025-03-28T02:55:18.792" v="171" actId="20577"/>
          <ac:spMkLst>
            <pc:docMk/>
            <pc:sldMk cId="907833295" sldId="361"/>
            <ac:spMk id="2" creationId="{B45829A9-4BA1-DD46-EBDF-9A6ED0E49C72}"/>
          </ac:spMkLst>
        </pc:spChg>
        <pc:spChg chg="mod">
          <ac:chgData name="Isaac Latta" userId="S::t00239008@mytru.ca::0deb3ce6-091f-4474-a705-6615adb8772b" providerId="AD" clId="Web-{B2FED130-10C0-F27A-1E8A-BE5566E9776E}" dt="2025-03-28T02:55:24.808" v="172" actId="20577"/>
          <ac:spMkLst>
            <pc:docMk/>
            <pc:sldMk cId="907833295" sldId="361"/>
            <ac:spMk id="3" creationId="{7012EE7D-0F4A-D1C5-8044-C3A5165BAD79}"/>
          </ac:spMkLst>
        </pc:spChg>
        <pc:spChg chg="add del mod">
          <ac:chgData name="Isaac Latta" userId="S::t00239008@mytru.ca::0deb3ce6-091f-4474-a705-6615adb8772b" providerId="AD" clId="Web-{B2FED130-10C0-F27A-1E8A-BE5566E9776E}" dt="2025-03-28T02:52:17.054" v="96"/>
          <ac:spMkLst>
            <pc:docMk/>
            <pc:sldMk cId="907833295" sldId="361"/>
            <ac:spMk id="5" creationId="{6AE07EA4-5E43-F60E-4AD9-B6C02AC44685}"/>
          </ac:spMkLst>
        </pc:spChg>
        <pc:spChg chg="add del">
          <ac:chgData name="Isaac Latta" userId="S::t00239008@mytru.ca::0deb3ce6-091f-4474-a705-6615adb8772b" providerId="AD" clId="Web-{B2FED130-10C0-F27A-1E8A-BE5566E9776E}" dt="2025-03-28T02:52:20.523" v="98"/>
          <ac:spMkLst>
            <pc:docMk/>
            <pc:sldMk cId="907833295" sldId="361"/>
            <ac:spMk id="9" creationId="{6AE07EA4-5E43-F60E-4AD9-B6C02AC44685}"/>
          </ac:spMkLst>
        </pc:spChg>
        <pc:spChg chg="add mod">
          <ac:chgData name="Isaac Latta" userId="S::t00239008@mytru.ca::0deb3ce6-091f-4474-a705-6615adb8772b" providerId="AD" clId="Web-{B2FED130-10C0-F27A-1E8A-BE5566E9776E}" dt="2025-03-28T02:55:46.231" v="175" actId="1076"/>
          <ac:spMkLst>
            <pc:docMk/>
            <pc:sldMk cId="907833295" sldId="361"/>
            <ac:spMk id="11" creationId="{EDC9B4C1-4167-04EC-925A-120463241921}"/>
          </ac:spMkLst>
        </pc:spChg>
        <pc:spChg chg="add mod">
          <ac:chgData name="Isaac Latta" userId="S::t00239008@mytru.ca::0deb3ce6-091f-4474-a705-6615adb8772b" providerId="AD" clId="Web-{B2FED130-10C0-F27A-1E8A-BE5566E9776E}" dt="2025-03-28T02:55:36.199" v="173" actId="20577"/>
          <ac:spMkLst>
            <pc:docMk/>
            <pc:sldMk cId="907833295" sldId="361"/>
            <ac:spMk id="12" creationId="{76B82156-D601-77FE-8DCC-47CABB2DF847}"/>
          </ac:spMkLst>
        </pc:spChg>
        <pc:picChg chg="add del mod ord">
          <ac:chgData name="Isaac Latta" userId="S::t00239008@mytru.ca::0deb3ce6-091f-4474-a705-6615adb8772b" providerId="AD" clId="Web-{B2FED130-10C0-F27A-1E8A-BE5566E9776E}" dt="2025-03-28T02:50:54.333" v="86"/>
          <ac:picMkLst>
            <pc:docMk/>
            <pc:sldMk cId="907833295" sldId="361"/>
            <ac:picMk id="6" creationId="{EFE6DFB5-2857-1184-DDA6-AB820B4873AD}"/>
          </ac:picMkLst>
        </pc:picChg>
        <pc:picChg chg="add del mod">
          <ac:chgData name="Isaac Latta" userId="S::t00239008@mytru.ca::0deb3ce6-091f-4474-a705-6615adb8772b" providerId="AD" clId="Web-{B2FED130-10C0-F27A-1E8A-BE5566E9776E}" dt="2025-03-28T02:51:02.630" v="91"/>
          <ac:picMkLst>
            <pc:docMk/>
            <pc:sldMk cId="907833295" sldId="361"/>
            <ac:picMk id="7" creationId="{11C54AE4-FE5C-2328-50B4-FC82A98C369A}"/>
          </ac:picMkLst>
        </pc:picChg>
        <pc:picChg chg="add mod">
          <ac:chgData name="Isaac Latta" userId="S::t00239008@mytru.ca::0deb3ce6-091f-4474-a705-6615adb8772b" providerId="AD" clId="Web-{B2FED130-10C0-F27A-1E8A-BE5566E9776E}" dt="2025-03-28T02:55:41.981" v="174" actId="1076"/>
          <ac:picMkLst>
            <pc:docMk/>
            <pc:sldMk cId="907833295" sldId="361"/>
            <ac:picMk id="8" creationId="{B1E1E69C-CB59-1AF5-802E-88A80C6F8ED0}"/>
          </ac:picMkLst>
        </pc:picChg>
      </pc:sldChg>
      <pc:sldChg chg="addSp modSp new addAnim">
        <pc:chgData name="Isaac Latta" userId="S::t00239008@mytru.ca::0deb3ce6-091f-4474-a705-6615adb8772b" providerId="AD" clId="Web-{B2FED130-10C0-F27A-1E8A-BE5566E9776E}" dt="2025-03-28T03:04:31.618" v="179" actId="14100"/>
        <pc:sldMkLst>
          <pc:docMk/>
          <pc:sldMk cId="1324065808" sldId="362"/>
        </pc:sldMkLst>
        <pc:picChg chg="add mod">
          <ac:chgData name="Isaac Latta" userId="S::t00239008@mytru.ca::0deb3ce6-091f-4474-a705-6615adb8772b" providerId="AD" clId="Web-{B2FED130-10C0-F27A-1E8A-BE5566E9776E}" dt="2025-03-28T03:04:31.618" v="179" actId="14100"/>
          <ac:picMkLst>
            <pc:docMk/>
            <pc:sldMk cId="1324065808" sldId="362"/>
            <ac:picMk id="7" creationId="{5D67298F-ACF2-CE37-84B1-32B59231D551}"/>
          </ac:picMkLst>
        </pc:picChg>
      </pc:sldChg>
    </pc:docChg>
  </pc:docChgLst>
  <pc:docChgLst>
    <pc:chgData name="Isaac Latta" userId="S::t00239008@mytru.ca::0deb3ce6-091f-4474-a705-6615adb8772b" providerId="AD" clId="Web-{BF6DC5D4-C718-94B9-3D39-E236E5CA2E79}"/>
    <pc:docChg chg="addSld delSld modSld sldOrd">
      <pc:chgData name="Isaac Latta" userId="S::t00239008@mytru.ca::0deb3ce6-091f-4474-a705-6615adb8772b" providerId="AD" clId="Web-{BF6DC5D4-C718-94B9-3D39-E236E5CA2E79}" dt="2025-03-28T04:53:36.985" v="997"/>
      <pc:docMkLst>
        <pc:docMk/>
      </pc:docMkLst>
      <pc:sldChg chg="del">
        <pc:chgData name="Isaac Latta" userId="S::t00239008@mytru.ca::0deb3ce6-091f-4474-a705-6615adb8772b" providerId="AD" clId="Web-{BF6DC5D4-C718-94B9-3D39-E236E5CA2E79}" dt="2025-03-28T04:53:28.797" v="985"/>
        <pc:sldMkLst>
          <pc:docMk/>
          <pc:sldMk cId="4029361768" sldId="333"/>
        </pc:sldMkLst>
      </pc:sldChg>
      <pc:sldChg chg="del">
        <pc:chgData name="Isaac Latta" userId="S::t00239008@mytru.ca::0deb3ce6-091f-4474-a705-6615adb8772b" providerId="AD" clId="Web-{BF6DC5D4-C718-94B9-3D39-E236E5CA2E79}" dt="2025-03-28T04:53:30.313" v="986"/>
        <pc:sldMkLst>
          <pc:docMk/>
          <pc:sldMk cId="2611157271" sldId="336"/>
        </pc:sldMkLst>
      </pc:sldChg>
      <pc:sldChg chg="del">
        <pc:chgData name="Isaac Latta" userId="S::t00239008@mytru.ca::0deb3ce6-091f-4474-a705-6615adb8772b" providerId="AD" clId="Web-{BF6DC5D4-C718-94B9-3D39-E236E5CA2E79}" dt="2025-03-28T04:53:31.328" v="987"/>
        <pc:sldMkLst>
          <pc:docMk/>
          <pc:sldMk cId="1323106451" sldId="338"/>
        </pc:sldMkLst>
      </pc:sldChg>
      <pc:sldChg chg="del">
        <pc:chgData name="Isaac Latta" userId="S::t00239008@mytru.ca::0deb3ce6-091f-4474-a705-6615adb8772b" providerId="AD" clId="Web-{BF6DC5D4-C718-94B9-3D39-E236E5CA2E79}" dt="2025-03-28T04:53:32.828" v="988"/>
        <pc:sldMkLst>
          <pc:docMk/>
          <pc:sldMk cId="612832027" sldId="339"/>
        </pc:sldMkLst>
      </pc:sldChg>
      <pc:sldChg chg="del">
        <pc:chgData name="Isaac Latta" userId="S::t00239008@mytru.ca::0deb3ce6-091f-4474-a705-6615adb8772b" providerId="AD" clId="Web-{BF6DC5D4-C718-94B9-3D39-E236E5CA2E79}" dt="2025-03-28T04:53:34.094" v="989"/>
        <pc:sldMkLst>
          <pc:docMk/>
          <pc:sldMk cId="837704530" sldId="340"/>
        </pc:sldMkLst>
      </pc:sldChg>
      <pc:sldChg chg="del">
        <pc:chgData name="Isaac Latta" userId="S::t00239008@mytru.ca::0deb3ce6-091f-4474-a705-6615adb8772b" providerId="AD" clId="Web-{BF6DC5D4-C718-94B9-3D39-E236E5CA2E79}" dt="2025-03-28T04:53:34.828" v="990"/>
        <pc:sldMkLst>
          <pc:docMk/>
          <pc:sldMk cId="3033944918" sldId="341"/>
        </pc:sldMkLst>
      </pc:sldChg>
      <pc:sldChg chg="del">
        <pc:chgData name="Isaac Latta" userId="S::t00239008@mytru.ca::0deb3ce6-091f-4474-a705-6615adb8772b" providerId="AD" clId="Web-{BF6DC5D4-C718-94B9-3D39-E236E5CA2E79}" dt="2025-03-28T04:53:36.516" v="991"/>
        <pc:sldMkLst>
          <pc:docMk/>
          <pc:sldMk cId="3265298918" sldId="343"/>
        </pc:sldMkLst>
      </pc:sldChg>
      <pc:sldChg chg="del">
        <pc:chgData name="Isaac Latta" userId="S::t00239008@mytru.ca::0deb3ce6-091f-4474-a705-6615adb8772b" providerId="AD" clId="Web-{BF6DC5D4-C718-94B9-3D39-E236E5CA2E79}" dt="2025-03-28T04:53:36.547" v="992"/>
        <pc:sldMkLst>
          <pc:docMk/>
          <pc:sldMk cId="3117931527" sldId="344"/>
        </pc:sldMkLst>
      </pc:sldChg>
      <pc:sldChg chg="del">
        <pc:chgData name="Isaac Latta" userId="S::t00239008@mytru.ca::0deb3ce6-091f-4474-a705-6615adb8772b" providerId="AD" clId="Web-{BF6DC5D4-C718-94B9-3D39-E236E5CA2E79}" dt="2025-03-28T04:53:36.563" v="993"/>
        <pc:sldMkLst>
          <pc:docMk/>
          <pc:sldMk cId="2548953138" sldId="345"/>
        </pc:sldMkLst>
      </pc:sldChg>
      <pc:sldChg chg="del">
        <pc:chgData name="Isaac Latta" userId="S::t00239008@mytru.ca::0deb3ce6-091f-4474-a705-6615adb8772b" providerId="AD" clId="Web-{BF6DC5D4-C718-94B9-3D39-E236E5CA2E79}" dt="2025-03-28T04:53:36.578" v="994"/>
        <pc:sldMkLst>
          <pc:docMk/>
          <pc:sldMk cId="2250814637" sldId="346"/>
        </pc:sldMkLst>
      </pc:sldChg>
      <pc:sldChg chg="del">
        <pc:chgData name="Isaac Latta" userId="S::t00239008@mytru.ca::0deb3ce6-091f-4474-a705-6615adb8772b" providerId="AD" clId="Web-{BF6DC5D4-C718-94B9-3D39-E236E5CA2E79}" dt="2025-03-28T04:53:36.985" v="997"/>
        <pc:sldMkLst>
          <pc:docMk/>
          <pc:sldMk cId="862152590" sldId="347"/>
        </pc:sldMkLst>
      </pc:sldChg>
      <pc:sldChg chg="del">
        <pc:chgData name="Isaac Latta" userId="S::t00239008@mytru.ca::0deb3ce6-091f-4474-a705-6615adb8772b" providerId="AD" clId="Web-{BF6DC5D4-C718-94B9-3D39-E236E5CA2E79}" dt="2025-03-28T04:53:36.594" v="995"/>
        <pc:sldMkLst>
          <pc:docMk/>
          <pc:sldMk cId="39861476" sldId="358"/>
        </pc:sldMkLst>
      </pc:sldChg>
      <pc:sldChg chg="del">
        <pc:chgData name="Isaac Latta" userId="S::t00239008@mytru.ca::0deb3ce6-091f-4474-a705-6615adb8772b" providerId="AD" clId="Web-{BF6DC5D4-C718-94B9-3D39-E236E5CA2E79}" dt="2025-03-28T04:53:36.610" v="996"/>
        <pc:sldMkLst>
          <pc:docMk/>
          <pc:sldMk cId="3823159916" sldId="359"/>
        </pc:sldMkLst>
      </pc:sldChg>
      <pc:sldChg chg="modSp">
        <pc:chgData name="Isaac Latta" userId="S::t00239008@mytru.ca::0deb3ce6-091f-4474-a705-6615adb8772b" providerId="AD" clId="Web-{BF6DC5D4-C718-94B9-3D39-E236E5CA2E79}" dt="2025-03-28T04:36:27.802" v="965" actId="20577"/>
        <pc:sldMkLst>
          <pc:docMk/>
          <pc:sldMk cId="3842261175" sldId="360"/>
        </pc:sldMkLst>
        <pc:spChg chg="mod">
          <ac:chgData name="Isaac Latta" userId="S::t00239008@mytru.ca::0deb3ce6-091f-4474-a705-6615adb8772b" providerId="AD" clId="Web-{BF6DC5D4-C718-94B9-3D39-E236E5CA2E79}" dt="2025-03-28T04:36:27.802" v="965" actId="20577"/>
          <ac:spMkLst>
            <pc:docMk/>
            <pc:sldMk cId="3842261175" sldId="360"/>
            <ac:spMk id="5" creationId="{BE03BCDE-112F-826F-105B-A50A90F36B14}"/>
          </ac:spMkLst>
        </pc:spChg>
      </pc:sldChg>
      <pc:sldChg chg="del">
        <pc:chgData name="Isaac Latta" userId="S::t00239008@mytru.ca::0deb3ce6-091f-4474-a705-6615adb8772b" providerId="AD" clId="Web-{BF6DC5D4-C718-94B9-3D39-E236E5CA2E79}" dt="2025-03-28T04:52:18.967" v="974"/>
        <pc:sldMkLst>
          <pc:docMk/>
          <pc:sldMk cId="1324065808" sldId="362"/>
        </pc:sldMkLst>
      </pc:sldChg>
      <pc:sldChg chg="addSp delSp modSp new">
        <pc:chgData name="Isaac Latta" userId="S::t00239008@mytru.ca::0deb3ce6-091f-4474-a705-6615adb8772b" providerId="AD" clId="Web-{BF6DC5D4-C718-94B9-3D39-E236E5CA2E79}" dt="2025-03-28T03:56:57.513" v="435" actId="20577"/>
        <pc:sldMkLst>
          <pc:docMk/>
          <pc:sldMk cId="2468555530" sldId="363"/>
        </pc:sldMkLst>
        <pc:spChg chg="mod">
          <ac:chgData name="Isaac Latta" userId="S::t00239008@mytru.ca::0deb3ce6-091f-4474-a705-6615adb8772b" providerId="AD" clId="Web-{BF6DC5D4-C718-94B9-3D39-E236E5CA2E79}" dt="2025-03-28T03:24:44.828" v="12" actId="20577"/>
          <ac:spMkLst>
            <pc:docMk/>
            <pc:sldMk cId="2468555530" sldId="363"/>
            <ac:spMk id="2" creationId="{59349ACB-E409-654E-8AFB-A00F985E85C9}"/>
          </ac:spMkLst>
        </pc:spChg>
        <pc:spChg chg="add mod">
          <ac:chgData name="Isaac Latta" userId="S::t00239008@mytru.ca::0deb3ce6-091f-4474-a705-6615adb8772b" providerId="AD" clId="Web-{BF6DC5D4-C718-94B9-3D39-E236E5CA2E79}" dt="2025-03-28T03:25:41.126" v="23" actId="1076"/>
          <ac:spMkLst>
            <pc:docMk/>
            <pc:sldMk cId="2468555530" sldId="363"/>
            <ac:spMk id="6" creationId="{4F6F12E0-B645-2CB7-0B94-EDD1B87241F7}"/>
          </ac:spMkLst>
        </pc:spChg>
        <pc:spChg chg="add del mod">
          <ac:chgData name="Isaac Latta" userId="S::t00239008@mytru.ca::0deb3ce6-091f-4474-a705-6615adb8772b" providerId="AD" clId="Web-{BF6DC5D4-C718-94B9-3D39-E236E5CA2E79}" dt="2025-03-28T03:27:23.253" v="39"/>
          <ac:spMkLst>
            <pc:docMk/>
            <pc:sldMk cId="2468555530" sldId="363"/>
            <ac:spMk id="7" creationId="{B196EB1F-5C07-0C24-3965-7E7574048DD0}"/>
          </ac:spMkLst>
        </pc:spChg>
        <pc:spChg chg="add mod">
          <ac:chgData name="Isaac Latta" userId="S::t00239008@mytru.ca::0deb3ce6-091f-4474-a705-6615adb8772b" providerId="AD" clId="Web-{BF6DC5D4-C718-94B9-3D39-E236E5CA2E79}" dt="2025-03-28T03:56:57.513" v="435" actId="20577"/>
          <ac:spMkLst>
            <pc:docMk/>
            <pc:sldMk cId="2468555530" sldId="363"/>
            <ac:spMk id="8" creationId="{9F92B8CE-9932-2A5C-565D-1042E98C1D4F}"/>
          </ac:spMkLst>
        </pc:spChg>
        <pc:picChg chg="add mod">
          <ac:chgData name="Isaac Latta" userId="S::t00239008@mytru.ca::0deb3ce6-091f-4474-a705-6615adb8772b" providerId="AD" clId="Web-{BF6DC5D4-C718-94B9-3D39-E236E5CA2E79}" dt="2025-03-28T03:25:16.250" v="15" actId="1076"/>
          <ac:picMkLst>
            <pc:docMk/>
            <pc:sldMk cId="2468555530" sldId="363"/>
            <ac:picMk id="4" creationId="{775EB628-643B-0B73-C6BA-CF4EF3234970}"/>
          </ac:picMkLst>
        </pc:picChg>
      </pc:sldChg>
      <pc:sldChg chg="addSp delSp modSp new del mod modClrScheme chgLayout">
        <pc:chgData name="Isaac Latta" userId="S::t00239008@mytru.ca::0deb3ce6-091f-4474-a705-6615adb8772b" providerId="AD" clId="Web-{BF6DC5D4-C718-94B9-3D39-E236E5CA2E79}" dt="2025-03-28T04:37:31.194" v="973"/>
        <pc:sldMkLst>
          <pc:docMk/>
          <pc:sldMk cId="1996028046" sldId="364"/>
        </pc:sldMkLst>
        <pc:spChg chg="del mod">
          <ac:chgData name="Isaac Latta" userId="S::t00239008@mytru.ca::0deb3ce6-091f-4474-a705-6615adb8772b" providerId="AD" clId="Web-{BF6DC5D4-C718-94B9-3D39-E236E5CA2E79}" dt="2025-03-28T03:35:19.843" v="224"/>
          <ac:spMkLst>
            <pc:docMk/>
            <pc:sldMk cId="1996028046" sldId="364"/>
            <ac:spMk id="2" creationId="{78DB4EB8-BAC2-BFBA-6772-91E4480347C4}"/>
          </ac:spMkLst>
        </pc:spChg>
        <pc:spChg chg="del">
          <ac:chgData name="Isaac Latta" userId="S::t00239008@mytru.ca::0deb3ce6-091f-4474-a705-6615adb8772b" providerId="AD" clId="Web-{BF6DC5D4-C718-94B9-3D39-E236E5CA2E79}" dt="2025-03-28T03:38:15.456" v="373"/>
          <ac:spMkLst>
            <pc:docMk/>
            <pc:sldMk cId="1996028046" sldId="364"/>
            <ac:spMk id="3" creationId="{C89AC97F-99C4-2928-CF8F-F11769AA6E10}"/>
          </ac:spMkLst>
        </pc:spChg>
        <pc:spChg chg="mod ord">
          <ac:chgData name="Isaac Latta" userId="S::t00239008@mytru.ca::0deb3ce6-091f-4474-a705-6615adb8772b" providerId="AD" clId="Web-{BF6DC5D4-C718-94B9-3D39-E236E5CA2E79}" dt="2025-03-28T04:10:09.421" v="454" actId="20577"/>
          <ac:spMkLst>
            <pc:docMk/>
            <pc:sldMk cId="1996028046" sldId="364"/>
            <ac:spMk id="4" creationId="{039940F9-7303-F733-570E-4EEFD597FC70}"/>
          </ac:spMkLst>
        </pc:spChg>
        <pc:spChg chg="mod ord">
          <ac:chgData name="Isaac Latta" userId="S::t00239008@mytru.ca::0deb3ce6-091f-4474-a705-6615adb8772b" providerId="AD" clId="Web-{BF6DC5D4-C718-94B9-3D39-E236E5CA2E79}" dt="2025-03-28T03:54:20.541" v="430" actId="20577"/>
          <ac:spMkLst>
            <pc:docMk/>
            <pc:sldMk cId="1996028046" sldId="364"/>
            <ac:spMk id="5" creationId="{A4807CC3-FBAF-03CA-6D28-3CBFB2E0D132}"/>
          </ac:spMkLst>
        </pc:spChg>
        <pc:spChg chg="mod">
          <ac:chgData name="Isaac Latta" userId="S::t00239008@mytru.ca::0deb3ce6-091f-4474-a705-6615adb8772b" providerId="AD" clId="Web-{BF6DC5D4-C718-94B9-3D39-E236E5CA2E79}" dt="2025-03-28T03:52:09.881" v="386"/>
          <ac:spMkLst>
            <pc:docMk/>
            <pc:sldMk cId="1996028046" sldId="364"/>
            <ac:spMk id="6" creationId="{78F55483-E362-7952-E109-D762FECB8FD2}"/>
          </ac:spMkLst>
        </pc:spChg>
        <pc:spChg chg="add mod ord">
          <ac:chgData name="Isaac Latta" userId="S::t00239008@mytru.ca::0deb3ce6-091f-4474-a705-6615adb8772b" providerId="AD" clId="Web-{BF6DC5D4-C718-94B9-3D39-E236E5CA2E79}" dt="2025-03-28T03:52:41.882" v="397" actId="1076"/>
          <ac:spMkLst>
            <pc:docMk/>
            <pc:sldMk cId="1996028046" sldId="364"/>
            <ac:spMk id="8" creationId="{47312F38-D581-AD39-D725-302E4B2B3065}"/>
          </ac:spMkLst>
        </pc:spChg>
        <pc:spChg chg="add del mod">
          <ac:chgData name="Isaac Latta" userId="S::t00239008@mytru.ca::0deb3ce6-091f-4474-a705-6615adb8772b" providerId="AD" clId="Web-{BF6DC5D4-C718-94B9-3D39-E236E5CA2E79}" dt="2025-03-28T03:52:19.257" v="388"/>
          <ac:spMkLst>
            <pc:docMk/>
            <pc:sldMk cId="1996028046" sldId="364"/>
            <ac:spMk id="16" creationId="{09BCAC10-65FE-2C95-2543-8EDFF0B18084}"/>
          </ac:spMkLst>
        </pc:spChg>
        <pc:picChg chg="add del mod">
          <ac:chgData name="Isaac Latta" userId="S::t00239008@mytru.ca::0deb3ce6-091f-4474-a705-6615adb8772b" providerId="AD" clId="Web-{BF6DC5D4-C718-94B9-3D39-E236E5CA2E79}" dt="2025-03-28T03:51:12.099" v="378"/>
          <ac:picMkLst>
            <pc:docMk/>
            <pc:sldMk cId="1996028046" sldId="364"/>
            <ac:picMk id="9" creationId="{686D20ED-702E-BB00-93C6-401EE96ADD44}"/>
          </ac:picMkLst>
        </pc:picChg>
        <pc:picChg chg="add del mod">
          <ac:chgData name="Isaac Latta" userId="S::t00239008@mytru.ca::0deb3ce6-091f-4474-a705-6615adb8772b" providerId="AD" clId="Web-{BF6DC5D4-C718-94B9-3D39-E236E5CA2E79}" dt="2025-03-28T03:51:17.240" v="380"/>
          <ac:picMkLst>
            <pc:docMk/>
            <pc:sldMk cId="1996028046" sldId="364"/>
            <ac:picMk id="10" creationId="{A273B246-805E-3843-04AE-76A298FCE157}"/>
          </ac:picMkLst>
        </pc:picChg>
        <pc:picChg chg="add mod">
          <ac:chgData name="Isaac Latta" userId="S::t00239008@mytru.ca::0deb3ce6-091f-4474-a705-6615adb8772b" providerId="AD" clId="Web-{BF6DC5D4-C718-94B9-3D39-E236E5CA2E79}" dt="2025-03-28T03:54:55.385" v="431" actId="1076"/>
          <ac:picMkLst>
            <pc:docMk/>
            <pc:sldMk cId="1996028046" sldId="364"/>
            <ac:picMk id="11" creationId="{C72D7122-C93D-A461-256E-92FC8F79E413}"/>
          </ac:picMkLst>
        </pc:picChg>
      </pc:sldChg>
      <pc:sldChg chg="addSp delSp modSp new">
        <pc:chgData name="Isaac Latta" userId="S::t00239008@mytru.ca::0deb3ce6-091f-4474-a705-6615adb8772b" providerId="AD" clId="Web-{BF6DC5D4-C718-94B9-3D39-E236E5CA2E79}" dt="2025-03-28T04:29:19.105" v="720" actId="1076"/>
        <pc:sldMkLst>
          <pc:docMk/>
          <pc:sldMk cId="224536834" sldId="365"/>
        </pc:sldMkLst>
        <pc:spChg chg="add mod">
          <ac:chgData name="Isaac Latta" userId="S::t00239008@mytru.ca::0deb3ce6-091f-4474-a705-6615adb8772b" providerId="AD" clId="Web-{BF6DC5D4-C718-94B9-3D39-E236E5CA2E79}" dt="2025-03-28T04:11:57.002" v="467" actId="20577"/>
          <ac:spMkLst>
            <pc:docMk/>
            <pc:sldMk cId="224536834" sldId="365"/>
            <ac:spMk id="8" creationId="{154FDD8B-7774-3708-AA35-45E0180D46B8}"/>
          </ac:spMkLst>
        </pc:spChg>
        <pc:spChg chg="add mod">
          <ac:chgData name="Isaac Latta" userId="S::t00239008@mytru.ca::0deb3ce6-091f-4474-a705-6615adb8772b" providerId="AD" clId="Web-{BF6DC5D4-C718-94B9-3D39-E236E5CA2E79}" dt="2025-03-28T04:13:56.301" v="539" actId="20577"/>
          <ac:spMkLst>
            <pc:docMk/>
            <pc:sldMk cId="224536834" sldId="365"/>
            <ac:spMk id="10" creationId="{5BDD2A62-8C88-EBB0-0242-26179C9CCFCD}"/>
          </ac:spMkLst>
        </pc:spChg>
        <pc:spChg chg="add mod">
          <ac:chgData name="Isaac Latta" userId="S::t00239008@mytru.ca::0deb3ce6-091f-4474-a705-6615adb8772b" providerId="AD" clId="Web-{BF6DC5D4-C718-94B9-3D39-E236E5CA2E79}" dt="2025-03-28T04:14:26.021" v="561" actId="20577"/>
          <ac:spMkLst>
            <pc:docMk/>
            <pc:sldMk cId="224536834" sldId="365"/>
            <ac:spMk id="12" creationId="{FE9BC979-B559-C567-D9BD-480A73230D63}"/>
          </ac:spMkLst>
        </pc:spChg>
        <pc:spChg chg="add mod">
          <ac:chgData name="Isaac Latta" userId="S::t00239008@mytru.ca::0deb3ce6-091f-4474-a705-6615adb8772b" providerId="AD" clId="Web-{BF6DC5D4-C718-94B9-3D39-E236E5CA2E79}" dt="2025-03-28T04:15:08.162" v="599" actId="20577"/>
          <ac:spMkLst>
            <pc:docMk/>
            <pc:sldMk cId="224536834" sldId="365"/>
            <ac:spMk id="14" creationId="{D0237989-EFB0-51B6-B526-FB06477C017B}"/>
          </ac:spMkLst>
        </pc:spChg>
        <pc:spChg chg="add mod">
          <ac:chgData name="Isaac Latta" userId="S::t00239008@mytru.ca::0deb3ce6-091f-4474-a705-6615adb8772b" providerId="AD" clId="Web-{BF6DC5D4-C718-94B9-3D39-E236E5CA2E79}" dt="2025-03-28T04:15:54.523" v="663" actId="20577"/>
          <ac:spMkLst>
            <pc:docMk/>
            <pc:sldMk cId="224536834" sldId="365"/>
            <ac:spMk id="16" creationId="{600329D7-FF95-E195-3E0B-69B1F8BDACAE}"/>
          </ac:spMkLst>
        </pc:spChg>
        <pc:spChg chg="add mod">
          <ac:chgData name="Isaac Latta" userId="S::t00239008@mytru.ca::0deb3ce6-091f-4474-a705-6615adb8772b" providerId="AD" clId="Web-{BF6DC5D4-C718-94B9-3D39-E236E5CA2E79}" dt="2025-03-28T04:18:36.886" v="678" actId="1076"/>
          <ac:spMkLst>
            <pc:docMk/>
            <pc:sldMk cId="224536834" sldId="365"/>
            <ac:spMk id="18" creationId="{77ABE616-A2B5-7E13-59F9-0FA908B6E497}"/>
          </ac:spMkLst>
        </pc:spChg>
        <pc:spChg chg="add mod">
          <ac:chgData name="Isaac Latta" userId="S::t00239008@mytru.ca::0deb3ce6-091f-4474-a705-6615adb8772b" providerId="AD" clId="Web-{BF6DC5D4-C718-94B9-3D39-E236E5CA2E79}" dt="2025-03-28T04:18:33.261" v="677" actId="1076"/>
          <ac:spMkLst>
            <pc:docMk/>
            <pc:sldMk cId="224536834" sldId="365"/>
            <ac:spMk id="20" creationId="{9D22F51C-0A6F-1C00-D70B-EECC2D252296}"/>
          </ac:spMkLst>
        </pc:spChg>
        <pc:picChg chg="add del mod">
          <ac:chgData name="Isaac Latta" userId="S::t00239008@mytru.ca::0deb3ce6-091f-4474-a705-6615adb8772b" providerId="AD" clId="Web-{BF6DC5D4-C718-94B9-3D39-E236E5CA2E79}" dt="2025-03-28T04:05:39.181" v="442"/>
          <ac:picMkLst>
            <pc:docMk/>
            <pc:sldMk cId="224536834" sldId="365"/>
            <ac:picMk id="4" creationId="{7FA5DD38-0407-58D6-81D2-45FA7C9F30CA}"/>
          </ac:picMkLst>
        </pc:picChg>
        <pc:picChg chg="add del mod">
          <ac:chgData name="Isaac Latta" userId="S::t00239008@mytru.ca::0deb3ce6-091f-4474-a705-6615adb8772b" providerId="AD" clId="Web-{BF6DC5D4-C718-94B9-3D39-E236E5CA2E79}" dt="2025-03-28T04:09:19.451" v="444"/>
          <ac:picMkLst>
            <pc:docMk/>
            <pc:sldMk cId="224536834" sldId="365"/>
            <ac:picMk id="5" creationId="{4C1034F8-CC2C-1A7C-0EAB-5593DD3F6773}"/>
          </ac:picMkLst>
        </pc:picChg>
        <pc:picChg chg="add mod">
          <ac:chgData name="Isaac Latta" userId="S::t00239008@mytru.ca::0deb3ce6-091f-4474-a705-6615adb8772b" providerId="AD" clId="Web-{BF6DC5D4-C718-94B9-3D39-E236E5CA2E79}" dt="2025-03-28T04:29:19.105" v="720" actId="1076"/>
          <ac:picMkLst>
            <pc:docMk/>
            <pc:sldMk cId="224536834" sldId="365"/>
            <ac:picMk id="6" creationId="{0D82F85C-4CB9-E182-B0B9-DA997209E190}"/>
          </ac:picMkLst>
        </pc:picChg>
      </pc:sldChg>
      <pc:sldChg chg="addSp delSp modSp new">
        <pc:chgData name="Isaac Latta" userId="S::t00239008@mytru.ca::0deb3ce6-091f-4474-a705-6615adb8772b" providerId="AD" clId="Web-{BF6DC5D4-C718-94B9-3D39-E236E5CA2E79}" dt="2025-03-28T04:27:47.024" v="712" actId="1076"/>
        <pc:sldMkLst>
          <pc:docMk/>
          <pc:sldMk cId="47783319" sldId="366"/>
        </pc:sldMkLst>
        <pc:spChg chg="add mod">
          <ac:chgData name="Isaac Latta" userId="S::t00239008@mytru.ca::0deb3ce6-091f-4474-a705-6615adb8772b" providerId="AD" clId="Web-{BF6DC5D4-C718-94B9-3D39-E236E5CA2E79}" dt="2025-03-28T04:27:47.024" v="712" actId="1076"/>
          <ac:spMkLst>
            <pc:docMk/>
            <pc:sldMk cId="47783319" sldId="366"/>
            <ac:spMk id="7" creationId="{4296DC76-0180-C3E3-9880-F25641802372}"/>
          </ac:spMkLst>
        </pc:spChg>
        <pc:picChg chg="add del mod">
          <ac:chgData name="Isaac Latta" userId="S::t00239008@mytru.ca::0deb3ce6-091f-4474-a705-6615adb8772b" providerId="AD" clId="Web-{BF6DC5D4-C718-94B9-3D39-E236E5CA2E79}" dt="2025-03-28T04:24:44.097" v="684"/>
          <ac:picMkLst>
            <pc:docMk/>
            <pc:sldMk cId="47783319" sldId="366"/>
            <ac:picMk id="4" creationId="{F097388C-3DE7-4A43-FAC0-06B9A598826C}"/>
          </ac:picMkLst>
        </pc:picChg>
        <pc:picChg chg="add mod">
          <ac:chgData name="Isaac Latta" userId="S::t00239008@mytru.ca::0deb3ce6-091f-4474-a705-6615adb8772b" providerId="AD" clId="Web-{BF6DC5D4-C718-94B9-3D39-E236E5CA2E79}" dt="2025-03-28T04:25:55.458" v="706" actId="14100"/>
          <ac:picMkLst>
            <pc:docMk/>
            <pc:sldMk cId="47783319" sldId="366"/>
            <ac:picMk id="5" creationId="{9136F399-810C-F325-8D6D-2BB44220C152}"/>
          </ac:picMkLst>
        </pc:picChg>
      </pc:sldChg>
      <pc:sldChg chg="new del">
        <pc:chgData name="Isaac Latta" userId="S::t00239008@mytru.ca::0deb3ce6-091f-4474-a705-6615adb8772b" providerId="AD" clId="Web-{BF6DC5D4-C718-94B9-3D39-E236E5CA2E79}" dt="2025-03-28T04:26:14.943" v="709"/>
        <pc:sldMkLst>
          <pc:docMk/>
          <pc:sldMk cId="883093772" sldId="367"/>
        </pc:sldMkLst>
      </pc:sldChg>
      <pc:sldChg chg="addSp modSp new ord">
        <pc:chgData name="Isaac Latta" userId="S::t00239008@mytru.ca::0deb3ce6-091f-4474-a705-6615adb8772b" providerId="AD" clId="Web-{BF6DC5D4-C718-94B9-3D39-E236E5CA2E79}" dt="2025-03-28T04:37:11.631" v="972" actId="20577"/>
        <pc:sldMkLst>
          <pc:docMk/>
          <pc:sldMk cId="2810972772" sldId="367"/>
        </pc:sldMkLst>
        <pc:spChg chg="mod">
          <ac:chgData name="Isaac Latta" userId="S::t00239008@mytru.ca::0deb3ce6-091f-4474-a705-6615adb8772b" providerId="AD" clId="Web-{BF6DC5D4-C718-94B9-3D39-E236E5CA2E79}" dt="2025-03-28T04:35:34.332" v="950" actId="20577"/>
          <ac:spMkLst>
            <pc:docMk/>
            <pc:sldMk cId="2810972772" sldId="367"/>
            <ac:spMk id="2" creationId="{672E5632-904E-4D60-D700-C6F98EFFEEA6}"/>
          </ac:spMkLst>
        </pc:spChg>
        <pc:spChg chg="add mod">
          <ac:chgData name="Isaac Latta" userId="S::t00239008@mytru.ca::0deb3ce6-091f-4474-a705-6615adb8772b" providerId="AD" clId="Web-{BF6DC5D4-C718-94B9-3D39-E236E5CA2E79}" dt="2025-03-28T04:36:46.333" v="967" actId="20577"/>
          <ac:spMkLst>
            <pc:docMk/>
            <pc:sldMk cId="2810972772" sldId="367"/>
            <ac:spMk id="6" creationId="{74046968-0D38-26A1-E71B-8507886D1C7B}"/>
          </ac:spMkLst>
        </pc:spChg>
        <pc:spChg chg="add mod">
          <ac:chgData name="Isaac Latta" userId="S::t00239008@mytru.ca::0deb3ce6-091f-4474-a705-6615adb8772b" providerId="AD" clId="Web-{BF6DC5D4-C718-94B9-3D39-E236E5CA2E79}" dt="2025-03-28T04:35:54.567" v="952" actId="1076"/>
          <ac:spMkLst>
            <pc:docMk/>
            <pc:sldMk cId="2810972772" sldId="367"/>
            <ac:spMk id="8" creationId="{F381FD9E-D897-DF81-166C-89DB327DC963}"/>
          </ac:spMkLst>
        </pc:spChg>
        <pc:spChg chg="add mod">
          <ac:chgData name="Isaac Latta" userId="S::t00239008@mytru.ca::0deb3ce6-091f-4474-a705-6615adb8772b" providerId="AD" clId="Web-{BF6DC5D4-C718-94B9-3D39-E236E5CA2E79}" dt="2025-03-28T04:36:50.412" v="968" actId="1076"/>
          <ac:spMkLst>
            <pc:docMk/>
            <pc:sldMk cId="2810972772" sldId="367"/>
            <ac:spMk id="10" creationId="{D2220B7F-DA4B-469E-612B-609B5B9C358A}"/>
          </ac:spMkLst>
        </pc:spChg>
        <pc:spChg chg="add mod">
          <ac:chgData name="Isaac Latta" userId="S::t00239008@mytru.ca::0deb3ce6-091f-4474-a705-6615adb8772b" providerId="AD" clId="Web-{BF6DC5D4-C718-94B9-3D39-E236E5CA2E79}" dt="2025-03-28T04:37:11.631" v="972" actId="20577"/>
          <ac:spMkLst>
            <pc:docMk/>
            <pc:sldMk cId="2810972772" sldId="367"/>
            <ac:spMk id="12" creationId="{CE2BBF05-8AD4-8B62-577D-8A8C6CD79FC6}"/>
          </ac:spMkLst>
        </pc:spChg>
        <pc:spChg chg="add mod">
          <ac:chgData name="Isaac Latta" userId="S::t00239008@mytru.ca::0deb3ce6-091f-4474-a705-6615adb8772b" providerId="AD" clId="Web-{BF6DC5D4-C718-94B9-3D39-E236E5CA2E79}" dt="2025-03-28T04:34:39.378" v="946" actId="1076"/>
          <ac:spMkLst>
            <pc:docMk/>
            <pc:sldMk cId="2810972772" sldId="367"/>
            <ac:spMk id="14" creationId="{5D441F84-0F3F-3192-B2A2-66FED30052CD}"/>
          </ac:spMkLst>
        </pc:spChg>
        <pc:picChg chg="add mod">
          <ac:chgData name="Isaac Latta" userId="S::t00239008@mytru.ca::0deb3ce6-091f-4474-a705-6615adb8772b" providerId="AD" clId="Web-{BF6DC5D4-C718-94B9-3D39-E236E5CA2E79}" dt="2025-03-28T04:34:36.268" v="945" actId="1076"/>
          <ac:picMkLst>
            <pc:docMk/>
            <pc:sldMk cId="2810972772" sldId="367"/>
            <ac:picMk id="4" creationId="{07A06546-0C8B-37AC-C225-A5D25138C38C}"/>
          </ac:picMkLst>
        </pc:picChg>
      </pc:sldChg>
      <pc:sldChg chg="addSp modSp new ord addAnim">
        <pc:chgData name="Isaac Latta" userId="S::t00239008@mytru.ca::0deb3ce6-091f-4474-a705-6615adb8772b" providerId="AD" clId="Web-{BF6DC5D4-C718-94B9-3D39-E236E5CA2E79}" dt="2025-03-28T04:53:11.656" v="984" actId="1076"/>
        <pc:sldMkLst>
          <pc:docMk/>
          <pc:sldMk cId="1792983647" sldId="368"/>
        </pc:sldMkLst>
        <pc:picChg chg="add mod">
          <ac:chgData name="Isaac Latta" userId="S::t00239008@mytru.ca::0deb3ce6-091f-4474-a705-6615adb8772b" providerId="AD" clId="Web-{BF6DC5D4-C718-94B9-3D39-E236E5CA2E79}" dt="2025-03-28T04:53:11.656" v="984" actId="1076"/>
          <ac:picMkLst>
            <pc:docMk/>
            <pc:sldMk cId="1792983647" sldId="368"/>
            <ac:picMk id="4" creationId="{692A8004-6ACF-0F87-136E-AA720FDF0682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3D947E0-108F-4D20-A71E-3CF329F97212}">
      <dgm:prSet phldr="0" custT="1"/>
      <dgm:spPr/>
      <dgm:t>
        <a:bodyPr lIns="0" tIns="0" rIns="0" bIns="0"/>
        <a:lstStyle/>
        <a:p>
          <a:pPr>
            <a:lnSpc>
              <a:spcPct val="100000"/>
            </a:lnSpc>
          </a:pPr>
          <a:r>
            <a:rPr lang="en-US" sz="1800" b="1" i="0" cap="all" baseline="0">
              <a:solidFill>
                <a:schemeClr val="accent1">
                  <a:lumMod val="60000"/>
                  <a:lumOff val="40000"/>
                </a:schemeClr>
              </a:solidFill>
              <a:latin typeface="Avenir Next LT Pro"/>
            </a:rPr>
            <a:t>PollButtonTask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0A490C8-22B4-4D68-875C-0F0DE2FF864D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cap="none" baseline="0">
              <a:solidFill>
                <a:schemeClr val="bg1"/>
              </a:solidFill>
              <a:latin typeface="Avenir Next LT Pro"/>
            </a:rPr>
            <a:t>Sends EVT_BUTTON_PRESS when triggered</a:t>
          </a: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1AFA1AF-0FF8-45B3-A6D0-0E255A2F637D}">
      <dgm:prSet phldr="0" custT="1"/>
      <dgm:spPr/>
      <dgm:t>
        <a:bodyPr lIns="0" tIns="0" rIns="0" bIns="0"/>
        <a:lstStyle/>
        <a:p>
          <a:pPr>
            <a:lnSpc>
              <a:spcPct val="100000"/>
            </a:lnSpc>
          </a:pPr>
          <a:r>
            <a:rPr lang="en-US" sz="1800" b="1" i="0" cap="all" baseline="0">
              <a:solidFill>
                <a:schemeClr val="accent1">
                  <a:lumMod val="60000"/>
                  <a:lumOff val="40000"/>
                </a:schemeClr>
              </a:solidFill>
              <a:latin typeface="Avenir Next LT Pro"/>
            </a:rPr>
            <a:t>StateMachineTask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0418D2B-9486-42DE-AFDD-1D31420040FF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cap="none" baseline="0">
              <a:solidFill>
                <a:schemeClr val="bg1"/>
              </a:solidFill>
              <a:latin typeface="Avenir Next LT Pro"/>
            </a:rPr>
            <a:t>Processes Incoming Events</a:t>
          </a: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9682B4F-0217-4B50-923E-C104AA24290F}">
      <dgm:prSet phldr="0" custT="1"/>
      <dgm:spPr/>
      <dgm:t>
        <a:bodyPr lIns="0" tIns="0" rIns="0" bIns="0"/>
        <a:lstStyle/>
        <a:p>
          <a:pPr>
            <a:lnSpc>
              <a:spcPct val="100000"/>
            </a:lnSpc>
          </a:pPr>
          <a:r>
            <a:rPr lang="en-US" sz="1800" b="1" i="0" cap="all" baseline="0">
              <a:solidFill>
                <a:schemeClr val="accent1">
                  <a:lumMod val="60000"/>
                  <a:lumOff val="40000"/>
                </a:schemeClr>
              </a:solidFill>
              <a:latin typeface="Avenir Next LT Pro"/>
            </a:rPr>
            <a:t>AnimateTask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EC0C300-11E4-45CF-8418-973585107209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cap="none" baseline="0">
              <a:solidFill>
                <a:schemeClr val="bg1"/>
              </a:solidFill>
              <a:latin typeface="Avenir Next LT Pro"/>
            </a:rPr>
            <a:t>Receives animation requests</a:t>
          </a: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6749E74-92A7-418F-B488-48C67236F58B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cap="none" baseline="0">
              <a:solidFill>
                <a:schemeClr val="bg1"/>
              </a:solidFill>
              <a:latin typeface="Avenir Next LT Pro"/>
            </a:rPr>
            <a:t>Maintains Game State</a:t>
          </a:r>
        </a:p>
      </dgm:t>
    </dgm:pt>
    <dgm:pt modelId="{EC3E0165-9E06-421F-9AC9-BC551528C0A5}" type="parTrans" cxnId="{50017364-5172-4AA0-8FEC-41319A23097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DA3DB2E-2C96-4851-AAB9-6716A4F37E15}" type="sibTrans" cxnId="{50017364-5172-4AA0-8FEC-41319A23097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A6A0D7E-D8BE-4EC5-91B1-3B2320B6CAF9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cap="none" baseline="0">
              <a:solidFill>
                <a:schemeClr val="bg1"/>
              </a:solidFill>
              <a:latin typeface="Avenir Next LT Pro"/>
            </a:rPr>
            <a:t>Decides Next Animation</a:t>
          </a:r>
        </a:p>
      </dgm:t>
    </dgm:pt>
    <dgm:pt modelId="{1357650E-1975-44B8-91B0-52079C2F9AE1}" type="parTrans" cxnId="{4D27BF36-5CCF-48E1-9992-6B65D515C25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915F28D-2DD6-45A1-9F5C-40357B631937}" type="sibTrans" cxnId="{4D27BF36-5CCF-48E1-9992-6B65D515C25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0949B61-79DF-4B41-B950-0E064A96D221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cap="none" baseline="0">
              <a:solidFill>
                <a:schemeClr val="bg1"/>
              </a:solidFill>
              <a:latin typeface="Avenir Next LT Pro"/>
            </a:rPr>
            <a:t>Executes LED patterns</a:t>
          </a:r>
        </a:p>
      </dgm:t>
    </dgm:pt>
    <dgm:pt modelId="{EE25C587-1A98-4906-A8D5-89FE127A75E0}" type="parTrans" cxnId="{47975133-F5D6-4DA9-A308-283337DE442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0C05303-AFC1-41F4-BC71-4E81FD6EA582}" type="sibTrans" cxnId="{47975133-F5D6-4DA9-A308-283337DE442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48DA740-9DD8-46E3-8FE7-F22967504CEA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cap="none" baseline="0">
              <a:solidFill>
                <a:schemeClr val="bg1"/>
              </a:solidFill>
              <a:latin typeface="Avenir Next LT Pro"/>
            </a:rPr>
            <a:t>Sends EVT_ANIM_COMPLETE to the StateMachineTask</a:t>
          </a:r>
        </a:p>
      </dgm:t>
    </dgm:pt>
    <dgm:pt modelId="{B98641DE-A778-465F-B163-1AEF92ADC96F}" type="parTrans" cxnId="{BAFAE14D-502B-43A9-A048-F95961BC1BB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CDE6EFB-F995-4D65-8126-C117E33F840A}" type="sibTrans" cxnId="{BAFAE14D-502B-43A9-A048-F95961BC1BB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F28C889-4F41-4828-8C97-5C7B4F0E4D36}" type="pres">
      <dgm:prSet presAssocID="{0DD8915E-DC14-41D6-9BB5-F49E1C265163}" presName="root" presStyleCnt="0">
        <dgm:presLayoutVars>
          <dgm:dir/>
          <dgm:resizeHandles val="exact"/>
        </dgm:presLayoutVars>
      </dgm:prSet>
      <dgm:spPr/>
    </dgm:pt>
    <dgm:pt modelId="{B7DC8290-F27C-452F-84BA-59224ACC9DFA}" type="pres">
      <dgm:prSet presAssocID="{73D947E0-108F-4D20-A71E-3CF329F97212}" presName="compNode" presStyleCnt="0"/>
      <dgm:spPr/>
    </dgm:pt>
    <dgm:pt modelId="{6EC12025-AB6E-43ED-88EC-D984A1BEACED}" type="pres">
      <dgm:prSet presAssocID="{73D947E0-108F-4D20-A71E-3CF329F97212}" presName="bgRect" presStyleLbl="bgShp" presStyleIdx="0" presStyleCnt="3" custScaleY="100267"/>
      <dgm:spPr>
        <a:noFill/>
        <a:ln>
          <a:solidFill>
            <a:schemeClr val="accent1">
              <a:lumMod val="75000"/>
            </a:schemeClr>
          </a:solidFill>
        </a:ln>
        <a:effectLst>
          <a:glow rad="127000">
            <a:schemeClr val="accent1">
              <a:alpha val="20000"/>
            </a:schemeClr>
          </a:glow>
        </a:effectLst>
      </dgm:spPr>
    </dgm:pt>
    <dgm:pt modelId="{962E350F-B614-4871-82C2-9AF829B92B12}" type="pres">
      <dgm:prSet presAssocID="{73D947E0-108F-4D20-A71E-3CF329F9721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ord"/>
        </a:ext>
      </dgm:extLst>
    </dgm:pt>
    <dgm:pt modelId="{1DB7BF0D-9B52-4330-9CF3-0F7D33833161}" type="pres">
      <dgm:prSet presAssocID="{73D947E0-108F-4D20-A71E-3CF329F97212}" presName="spaceRect" presStyleCnt="0"/>
      <dgm:spPr/>
    </dgm:pt>
    <dgm:pt modelId="{6B334578-F60E-4B34-872A-A1A3B94F39DE}" type="pres">
      <dgm:prSet presAssocID="{73D947E0-108F-4D20-A71E-3CF329F97212}" presName="parTx" presStyleLbl="revTx" presStyleIdx="0" presStyleCnt="6">
        <dgm:presLayoutVars>
          <dgm:chMax val="0"/>
          <dgm:chPref val="0"/>
        </dgm:presLayoutVars>
      </dgm:prSet>
      <dgm:spPr/>
    </dgm:pt>
    <dgm:pt modelId="{F1B2DCEA-6EA5-4BB4-BE82-A89F1A39589E}" type="pres">
      <dgm:prSet presAssocID="{73D947E0-108F-4D20-A71E-3CF329F97212}" presName="desTx" presStyleLbl="revTx" presStyleIdx="1" presStyleCnt="6">
        <dgm:presLayoutVars/>
      </dgm:prSet>
      <dgm:spPr/>
    </dgm:pt>
    <dgm:pt modelId="{5A8ABBC9-02A4-42B3-A901-DAB58454C07C}" type="pres">
      <dgm:prSet presAssocID="{AE813459-65AB-4FA9-B717-330DDA6DFA4E}" presName="sibTrans" presStyleCnt="0"/>
      <dgm:spPr/>
    </dgm:pt>
    <dgm:pt modelId="{89B85670-8D4D-4388-AB81-3E8EA270A8F5}" type="pres">
      <dgm:prSet presAssocID="{B1AFA1AF-0FF8-45B3-A6D0-0E255A2F637D}" presName="compNode" presStyleCnt="0"/>
      <dgm:spPr/>
    </dgm:pt>
    <dgm:pt modelId="{86382B21-3EEE-481F-8FDD-3E2E97B6110B}" type="pres">
      <dgm:prSet presAssocID="{B1AFA1AF-0FF8-45B3-A6D0-0E255A2F637D}" presName="bgRect" presStyleLbl="bgShp" presStyleIdx="1" presStyleCnt="3" custScaleY="100267"/>
      <dgm:spPr>
        <a:noFill/>
        <a:ln>
          <a:solidFill>
            <a:schemeClr val="accent1">
              <a:lumMod val="75000"/>
            </a:schemeClr>
          </a:solidFill>
        </a:ln>
        <a:effectLst>
          <a:glow rad="127000">
            <a:schemeClr val="accent1">
              <a:alpha val="20000"/>
            </a:schemeClr>
          </a:glow>
        </a:effectLst>
      </dgm:spPr>
    </dgm:pt>
    <dgm:pt modelId="{360CBC7A-578E-474B-8B0C-08DFD5250E26}" type="pres">
      <dgm:prSet presAssocID="{B1AFA1AF-0FF8-45B3-A6D0-0E255A2F637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CFC3FCD0-F4EA-490D-8D1E-8268BD8A83EB}" type="pres">
      <dgm:prSet presAssocID="{B1AFA1AF-0FF8-45B3-A6D0-0E255A2F637D}" presName="spaceRect" presStyleCnt="0"/>
      <dgm:spPr/>
    </dgm:pt>
    <dgm:pt modelId="{01D6B3CB-01EF-4170-8683-761081577822}" type="pres">
      <dgm:prSet presAssocID="{B1AFA1AF-0FF8-45B3-A6D0-0E255A2F637D}" presName="parTx" presStyleLbl="revTx" presStyleIdx="2" presStyleCnt="6">
        <dgm:presLayoutVars>
          <dgm:chMax val="0"/>
          <dgm:chPref val="0"/>
        </dgm:presLayoutVars>
      </dgm:prSet>
      <dgm:spPr/>
    </dgm:pt>
    <dgm:pt modelId="{5FCE339A-A080-4CB7-9CBB-80906558C74C}" type="pres">
      <dgm:prSet presAssocID="{B1AFA1AF-0FF8-45B3-A6D0-0E255A2F637D}" presName="desTx" presStyleLbl="revTx" presStyleIdx="3" presStyleCnt="6">
        <dgm:presLayoutVars/>
      </dgm:prSet>
      <dgm:spPr/>
    </dgm:pt>
    <dgm:pt modelId="{F291245F-7DC6-4E3B-B1F8-C54FA80F0D03}" type="pres">
      <dgm:prSet presAssocID="{88649F7A-400B-4056-965D-C9AC0B3AD942}" presName="sibTrans" presStyleCnt="0"/>
      <dgm:spPr/>
    </dgm:pt>
    <dgm:pt modelId="{CE50ED21-4227-4561-BAF8-B2DF1847C136}" type="pres">
      <dgm:prSet presAssocID="{E9682B4F-0217-4B50-923E-C104AA24290F}" presName="compNode" presStyleCnt="0"/>
      <dgm:spPr/>
    </dgm:pt>
    <dgm:pt modelId="{06FD5214-3595-470E-A7AF-88022603A054}" type="pres">
      <dgm:prSet presAssocID="{E9682B4F-0217-4B50-923E-C104AA24290F}" presName="bgRect" presStyleLbl="bgShp" presStyleIdx="2" presStyleCnt="3" custScaleY="100267"/>
      <dgm:spPr>
        <a:noFill/>
        <a:ln>
          <a:solidFill>
            <a:schemeClr val="accent1">
              <a:lumMod val="75000"/>
            </a:schemeClr>
          </a:solidFill>
        </a:ln>
        <a:effectLst>
          <a:glow rad="127000">
            <a:schemeClr val="accent1">
              <a:alpha val="20000"/>
            </a:schemeClr>
          </a:glow>
        </a:effectLst>
      </dgm:spPr>
    </dgm:pt>
    <dgm:pt modelId="{1A27C4EA-5884-426F-920E-C95B9F1EA7B5}" type="pres">
      <dgm:prSet presAssocID="{E9682B4F-0217-4B50-923E-C104AA24290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ing with solid fill"/>
        </a:ext>
      </dgm:extLst>
    </dgm:pt>
    <dgm:pt modelId="{F7536EFD-61C0-43DD-876E-7C441615F6C0}" type="pres">
      <dgm:prSet presAssocID="{E9682B4F-0217-4B50-923E-C104AA24290F}" presName="spaceRect" presStyleCnt="0"/>
      <dgm:spPr/>
    </dgm:pt>
    <dgm:pt modelId="{AAE125D6-EB52-44A4-9110-3071731EEEBA}" type="pres">
      <dgm:prSet presAssocID="{E9682B4F-0217-4B50-923E-C104AA24290F}" presName="parTx" presStyleLbl="revTx" presStyleIdx="4" presStyleCnt="6">
        <dgm:presLayoutVars>
          <dgm:chMax val="0"/>
          <dgm:chPref val="0"/>
        </dgm:presLayoutVars>
      </dgm:prSet>
      <dgm:spPr/>
    </dgm:pt>
    <dgm:pt modelId="{843E3F27-4FBF-4F3C-96A8-43F54A02573D}" type="pres">
      <dgm:prSet presAssocID="{E9682B4F-0217-4B50-923E-C104AA24290F}" presName="desTx" presStyleLbl="revTx" presStyleIdx="5" presStyleCnt="6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4E261A09-EF4F-46AA-B46A-449E3E8572FA}" type="presOf" srcId="{0DD8915E-DC14-41D6-9BB5-F49E1C265163}" destId="{0F28C889-4F41-4828-8C97-5C7B4F0E4D36}" srcOrd="0" destOrd="0" presId="urn:microsoft.com/office/officeart/2018/2/layout/IconVerticalSolid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B1CCE11A-83EE-4299-A386-BDB2728BD9E6}" type="presOf" srcId="{7A6A0D7E-D8BE-4EC5-91B1-3B2320B6CAF9}" destId="{5FCE339A-A080-4CB7-9CBB-80906558C74C}" srcOrd="0" destOrd="2" presId="urn:microsoft.com/office/officeart/2018/2/layout/IconVerticalSolidList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2E33702E-8BF2-4074-8D97-68087A0B522E}" type="presOf" srcId="{60949B61-79DF-4B41-B950-0E064A96D221}" destId="{843E3F27-4FBF-4F3C-96A8-43F54A02573D}" srcOrd="0" destOrd="1" presId="urn:microsoft.com/office/officeart/2018/2/layout/IconVerticalSolidList"/>
    <dgm:cxn modelId="{47975133-F5D6-4DA9-A308-283337DE4425}" srcId="{E9682B4F-0217-4B50-923E-C104AA24290F}" destId="{60949B61-79DF-4B41-B950-0E064A96D221}" srcOrd="1" destOrd="0" parTransId="{EE25C587-1A98-4906-A8D5-89FE127A75E0}" sibTransId="{90C05303-AFC1-41F4-BC71-4E81FD6EA582}"/>
    <dgm:cxn modelId="{685DE935-E9B6-4FF3-9DB9-1024E2DDD93C}" type="presOf" srcId="{73D947E0-108F-4D20-A71E-3CF329F97212}" destId="{6B334578-F60E-4B34-872A-A1A3B94F39DE}" srcOrd="0" destOrd="0" presId="urn:microsoft.com/office/officeart/2018/2/layout/IconVerticalSolidList"/>
    <dgm:cxn modelId="{4D27BF36-5CCF-48E1-9992-6B65D515C254}" srcId="{B1AFA1AF-0FF8-45B3-A6D0-0E255A2F637D}" destId="{7A6A0D7E-D8BE-4EC5-91B1-3B2320B6CAF9}" srcOrd="2" destOrd="0" parTransId="{1357650E-1975-44B8-91B0-52079C2F9AE1}" sibTransId="{1915F28D-2DD6-45A1-9F5C-40357B631937}"/>
    <dgm:cxn modelId="{50017364-5172-4AA0-8FEC-41319A23097D}" srcId="{B1AFA1AF-0FF8-45B3-A6D0-0E255A2F637D}" destId="{D6749E74-92A7-418F-B488-48C67236F58B}" srcOrd="1" destOrd="0" parTransId="{EC3E0165-9E06-421F-9AC9-BC551528C0A5}" sibTransId="{3DA3DB2E-2C96-4851-AAB9-6716A4F37E15}"/>
    <dgm:cxn modelId="{BAFAE14D-502B-43A9-A048-F95961BC1BB7}" srcId="{E9682B4F-0217-4B50-923E-C104AA24290F}" destId="{048DA740-9DD8-46E3-8FE7-F22967504CEA}" srcOrd="2" destOrd="0" parTransId="{B98641DE-A778-465F-B163-1AEF92ADC96F}" sibTransId="{DCDE6EFB-F995-4D65-8126-C117E33F840A}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141EE850-00ED-4BB6-A11D-46FED3C3543D}" type="presOf" srcId="{30A490C8-22B4-4D68-875C-0F0DE2FF864D}" destId="{F1B2DCEA-6EA5-4BB4-BE82-A89F1A39589E}" srcOrd="0" destOrd="0" presId="urn:microsoft.com/office/officeart/2018/2/layout/IconVerticalSolidList"/>
    <dgm:cxn modelId="{28213A7A-CA2E-4CBB-ADDF-AE9E28424674}" type="presOf" srcId="{0EC0C300-11E4-45CF-8418-973585107209}" destId="{843E3F27-4FBF-4F3C-96A8-43F54A02573D}" srcOrd="0" destOrd="0" presId="urn:microsoft.com/office/officeart/2018/2/layout/IconVerticalSolidList"/>
    <dgm:cxn modelId="{98D546A4-7B44-4B6B-B474-DC209AD225DE}" type="presOf" srcId="{D6749E74-92A7-418F-B488-48C67236F58B}" destId="{5FCE339A-A080-4CB7-9CBB-80906558C74C}" srcOrd="0" destOrd="1" presId="urn:microsoft.com/office/officeart/2018/2/layout/IconVerticalSolidList"/>
    <dgm:cxn modelId="{EC59F2C4-13D4-44C3-B4E6-4EBEB1B354F6}" type="presOf" srcId="{E9682B4F-0217-4B50-923E-C104AA24290F}" destId="{AAE125D6-EB52-44A4-9110-3071731EEEBA}" srcOrd="0" destOrd="0" presId="urn:microsoft.com/office/officeart/2018/2/layout/IconVerticalSolid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BF9873DC-78BC-44A9-9AAC-B31D01D5D22F}" type="presOf" srcId="{B1AFA1AF-0FF8-45B3-A6D0-0E255A2F637D}" destId="{01D6B3CB-01EF-4170-8683-761081577822}" srcOrd="0" destOrd="0" presId="urn:microsoft.com/office/officeart/2018/2/layout/IconVerticalSolidList"/>
    <dgm:cxn modelId="{57EF40DD-7ABB-466D-AEEC-44A0C7A03E93}" type="presOf" srcId="{50418D2B-9486-42DE-AFDD-1D31420040FF}" destId="{5FCE339A-A080-4CB7-9CBB-80906558C74C}" srcOrd="0" destOrd="0" presId="urn:microsoft.com/office/officeart/2018/2/layout/IconVerticalSolidList"/>
    <dgm:cxn modelId="{7224D7FF-BB2F-498A-B84E-618D4727A346}" type="presOf" srcId="{048DA740-9DD8-46E3-8FE7-F22967504CEA}" destId="{843E3F27-4FBF-4F3C-96A8-43F54A02573D}" srcOrd="0" destOrd="2" presId="urn:microsoft.com/office/officeart/2018/2/layout/IconVerticalSolidList"/>
    <dgm:cxn modelId="{102B8A15-949F-45F2-937A-AD88611D7FAB}" type="presParOf" srcId="{0F28C889-4F41-4828-8C97-5C7B4F0E4D36}" destId="{B7DC8290-F27C-452F-84BA-59224ACC9DFA}" srcOrd="0" destOrd="0" presId="urn:microsoft.com/office/officeart/2018/2/layout/IconVerticalSolidList"/>
    <dgm:cxn modelId="{B2AF6EA3-CC28-4705-A73E-E9E822EFEC4D}" type="presParOf" srcId="{B7DC8290-F27C-452F-84BA-59224ACC9DFA}" destId="{6EC12025-AB6E-43ED-88EC-D984A1BEACED}" srcOrd="0" destOrd="0" presId="urn:microsoft.com/office/officeart/2018/2/layout/IconVerticalSolidList"/>
    <dgm:cxn modelId="{948397A2-FE2A-4D2D-ADA3-E1C38DE27F18}" type="presParOf" srcId="{B7DC8290-F27C-452F-84BA-59224ACC9DFA}" destId="{962E350F-B614-4871-82C2-9AF829B92B12}" srcOrd="1" destOrd="0" presId="urn:microsoft.com/office/officeart/2018/2/layout/IconVerticalSolidList"/>
    <dgm:cxn modelId="{14E83D23-521D-4A92-9C23-20C70D2C75FB}" type="presParOf" srcId="{B7DC8290-F27C-452F-84BA-59224ACC9DFA}" destId="{1DB7BF0D-9B52-4330-9CF3-0F7D33833161}" srcOrd="2" destOrd="0" presId="urn:microsoft.com/office/officeart/2018/2/layout/IconVerticalSolidList"/>
    <dgm:cxn modelId="{F869FD26-9BA4-4E08-8B62-BDA44A05753A}" type="presParOf" srcId="{B7DC8290-F27C-452F-84BA-59224ACC9DFA}" destId="{6B334578-F60E-4B34-872A-A1A3B94F39DE}" srcOrd="3" destOrd="0" presId="urn:microsoft.com/office/officeart/2018/2/layout/IconVerticalSolidList"/>
    <dgm:cxn modelId="{114E15DA-8B24-4631-85D4-7CF6183317AE}" type="presParOf" srcId="{B7DC8290-F27C-452F-84BA-59224ACC9DFA}" destId="{F1B2DCEA-6EA5-4BB4-BE82-A89F1A39589E}" srcOrd="4" destOrd="0" presId="urn:microsoft.com/office/officeart/2018/2/layout/IconVerticalSolidList"/>
    <dgm:cxn modelId="{155EB609-F7AA-4E9A-B32D-6BDC4156EDFF}" type="presParOf" srcId="{0F28C889-4F41-4828-8C97-5C7B4F0E4D36}" destId="{5A8ABBC9-02A4-42B3-A901-DAB58454C07C}" srcOrd="1" destOrd="0" presId="urn:microsoft.com/office/officeart/2018/2/layout/IconVerticalSolidList"/>
    <dgm:cxn modelId="{E49EC5FA-AE10-4BD3-B9D4-CF5F294A2776}" type="presParOf" srcId="{0F28C889-4F41-4828-8C97-5C7B4F0E4D36}" destId="{89B85670-8D4D-4388-AB81-3E8EA270A8F5}" srcOrd="2" destOrd="0" presId="urn:microsoft.com/office/officeart/2018/2/layout/IconVerticalSolidList"/>
    <dgm:cxn modelId="{67CAC988-4657-4756-AF37-41A3FB55F39D}" type="presParOf" srcId="{89B85670-8D4D-4388-AB81-3E8EA270A8F5}" destId="{86382B21-3EEE-481F-8FDD-3E2E97B6110B}" srcOrd="0" destOrd="0" presId="urn:microsoft.com/office/officeart/2018/2/layout/IconVerticalSolidList"/>
    <dgm:cxn modelId="{1EF60BEA-AE25-4360-9CD7-9592559D89F9}" type="presParOf" srcId="{89B85670-8D4D-4388-AB81-3E8EA270A8F5}" destId="{360CBC7A-578E-474B-8B0C-08DFD5250E26}" srcOrd="1" destOrd="0" presId="urn:microsoft.com/office/officeart/2018/2/layout/IconVerticalSolidList"/>
    <dgm:cxn modelId="{08EFD163-CBE3-40DD-B658-313EF2D0DC6D}" type="presParOf" srcId="{89B85670-8D4D-4388-AB81-3E8EA270A8F5}" destId="{CFC3FCD0-F4EA-490D-8D1E-8268BD8A83EB}" srcOrd="2" destOrd="0" presId="urn:microsoft.com/office/officeart/2018/2/layout/IconVerticalSolidList"/>
    <dgm:cxn modelId="{6C6BC815-67C8-46CB-956F-8AD97571806B}" type="presParOf" srcId="{89B85670-8D4D-4388-AB81-3E8EA270A8F5}" destId="{01D6B3CB-01EF-4170-8683-761081577822}" srcOrd="3" destOrd="0" presId="urn:microsoft.com/office/officeart/2018/2/layout/IconVerticalSolidList"/>
    <dgm:cxn modelId="{6A204F85-4517-4D35-8658-32553C90A475}" type="presParOf" srcId="{89B85670-8D4D-4388-AB81-3E8EA270A8F5}" destId="{5FCE339A-A080-4CB7-9CBB-80906558C74C}" srcOrd="4" destOrd="0" presId="urn:microsoft.com/office/officeart/2018/2/layout/IconVerticalSolidList"/>
    <dgm:cxn modelId="{6CDCFAA5-891F-4DF4-A560-81A0348297BC}" type="presParOf" srcId="{0F28C889-4F41-4828-8C97-5C7B4F0E4D36}" destId="{F291245F-7DC6-4E3B-B1F8-C54FA80F0D03}" srcOrd="3" destOrd="0" presId="urn:microsoft.com/office/officeart/2018/2/layout/IconVerticalSolidList"/>
    <dgm:cxn modelId="{9B84853C-F987-4DDE-8D7B-563196465383}" type="presParOf" srcId="{0F28C889-4F41-4828-8C97-5C7B4F0E4D36}" destId="{CE50ED21-4227-4561-BAF8-B2DF1847C136}" srcOrd="4" destOrd="0" presId="urn:microsoft.com/office/officeart/2018/2/layout/IconVerticalSolidList"/>
    <dgm:cxn modelId="{FB5A1341-FD41-48D4-A093-A6554C3ABA3C}" type="presParOf" srcId="{CE50ED21-4227-4561-BAF8-B2DF1847C136}" destId="{06FD5214-3595-470E-A7AF-88022603A054}" srcOrd="0" destOrd="0" presId="urn:microsoft.com/office/officeart/2018/2/layout/IconVerticalSolidList"/>
    <dgm:cxn modelId="{1908DE1C-B092-452B-BC15-2C0AD1226B7E}" type="presParOf" srcId="{CE50ED21-4227-4561-BAF8-B2DF1847C136}" destId="{1A27C4EA-5884-426F-920E-C95B9F1EA7B5}" srcOrd="1" destOrd="0" presId="urn:microsoft.com/office/officeart/2018/2/layout/IconVerticalSolidList"/>
    <dgm:cxn modelId="{50641146-CC07-49C0-926B-F2E73B85DAE3}" type="presParOf" srcId="{CE50ED21-4227-4561-BAF8-B2DF1847C136}" destId="{F7536EFD-61C0-43DD-876E-7C441615F6C0}" srcOrd="2" destOrd="0" presId="urn:microsoft.com/office/officeart/2018/2/layout/IconVerticalSolidList"/>
    <dgm:cxn modelId="{75CADFF4-37DC-4739-9F6F-AA18F7BE28D9}" type="presParOf" srcId="{CE50ED21-4227-4561-BAF8-B2DF1847C136}" destId="{AAE125D6-EB52-44A4-9110-3071731EEEBA}" srcOrd="3" destOrd="0" presId="urn:microsoft.com/office/officeart/2018/2/layout/IconVerticalSolidList"/>
    <dgm:cxn modelId="{86EA9938-ED8F-4D04-B2CC-EAFFFCE1AA27}" type="presParOf" srcId="{CE50ED21-4227-4561-BAF8-B2DF1847C136}" destId="{843E3F27-4FBF-4F3C-96A8-43F54A02573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C12025-AB6E-43ED-88EC-D984A1BEACED}">
      <dsp:nvSpPr>
        <dsp:cNvPr id="0" name=""/>
        <dsp:cNvSpPr/>
      </dsp:nvSpPr>
      <dsp:spPr>
        <a:xfrm>
          <a:off x="0" y="25"/>
          <a:ext cx="7200378" cy="1278424"/>
        </a:xfrm>
        <a:prstGeom prst="roundRect">
          <a:avLst>
            <a:gd name="adj" fmla="val 10000"/>
          </a:avLst>
        </a:prstGeom>
        <a:noFill/>
        <a:ln>
          <a:solidFill>
            <a:schemeClr val="accent1">
              <a:lumMod val="75000"/>
            </a:schemeClr>
          </a:solidFill>
        </a:ln>
        <a:effectLst>
          <a:glow rad="127000">
            <a:schemeClr val="accent1">
              <a:alpha val="20000"/>
            </a:scheme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E350F-B614-4871-82C2-9AF829B92B12}">
      <dsp:nvSpPr>
        <dsp:cNvPr id="0" name=""/>
        <dsp:cNvSpPr/>
      </dsp:nvSpPr>
      <dsp:spPr>
        <a:xfrm>
          <a:off x="385693" y="288607"/>
          <a:ext cx="701261" cy="7012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34578-F60E-4B34-872A-A1A3B94F39DE}">
      <dsp:nvSpPr>
        <dsp:cNvPr id="0" name=""/>
        <dsp:cNvSpPr/>
      </dsp:nvSpPr>
      <dsp:spPr>
        <a:xfrm>
          <a:off x="1472648" y="1728"/>
          <a:ext cx="3240170" cy="1275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cap="all" baseline="0">
              <a:solidFill>
                <a:schemeClr val="accent1">
                  <a:lumMod val="60000"/>
                  <a:lumOff val="40000"/>
                </a:schemeClr>
              </a:solidFill>
              <a:latin typeface="Avenir Next LT Pro"/>
            </a:rPr>
            <a:t>PollButtonTask</a:t>
          </a:r>
        </a:p>
      </dsp:txBody>
      <dsp:txXfrm>
        <a:off x="1472648" y="1728"/>
        <a:ext cx="3240170" cy="1275020"/>
      </dsp:txXfrm>
    </dsp:sp>
    <dsp:sp modelId="{F1B2DCEA-6EA5-4BB4-BE82-A89F1A39589E}">
      <dsp:nvSpPr>
        <dsp:cNvPr id="0" name=""/>
        <dsp:cNvSpPr/>
      </dsp:nvSpPr>
      <dsp:spPr>
        <a:xfrm>
          <a:off x="4712818" y="1728"/>
          <a:ext cx="2487559" cy="1275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940" tIns="134940" rIns="134940" bIns="13494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cap="none" baseline="0">
              <a:solidFill>
                <a:schemeClr val="bg1"/>
              </a:solidFill>
              <a:latin typeface="Avenir Next LT Pro"/>
            </a:rPr>
            <a:t>Sends EVT_BUTTON_PRESS when triggered</a:t>
          </a:r>
        </a:p>
      </dsp:txBody>
      <dsp:txXfrm>
        <a:off x="4712818" y="1728"/>
        <a:ext cx="2487559" cy="1275020"/>
      </dsp:txXfrm>
    </dsp:sp>
    <dsp:sp modelId="{86382B21-3EEE-481F-8FDD-3E2E97B6110B}">
      <dsp:nvSpPr>
        <dsp:cNvPr id="0" name=""/>
        <dsp:cNvSpPr/>
      </dsp:nvSpPr>
      <dsp:spPr>
        <a:xfrm>
          <a:off x="0" y="1597205"/>
          <a:ext cx="7200378" cy="1278424"/>
        </a:xfrm>
        <a:prstGeom prst="roundRect">
          <a:avLst>
            <a:gd name="adj" fmla="val 10000"/>
          </a:avLst>
        </a:prstGeom>
        <a:noFill/>
        <a:ln>
          <a:solidFill>
            <a:schemeClr val="accent1">
              <a:lumMod val="75000"/>
            </a:schemeClr>
          </a:solidFill>
        </a:ln>
        <a:effectLst>
          <a:glow rad="127000">
            <a:schemeClr val="accent1">
              <a:alpha val="20000"/>
            </a:scheme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0CBC7A-578E-474B-8B0C-08DFD5250E26}">
      <dsp:nvSpPr>
        <dsp:cNvPr id="0" name=""/>
        <dsp:cNvSpPr/>
      </dsp:nvSpPr>
      <dsp:spPr>
        <a:xfrm>
          <a:off x="385693" y="1885786"/>
          <a:ext cx="701261" cy="7012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6B3CB-01EF-4170-8683-761081577822}">
      <dsp:nvSpPr>
        <dsp:cNvPr id="0" name=""/>
        <dsp:cNvSpPr/>
      </dsp:nvSpPr>
      <dsp:spPr>
        <a:xfrm>
          <a:off x="1472648" y="1598907"/>
          <a:ext cx="3240170" cy="1275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cap="all" baseline="0">
              <a:solidFill>
                <a:schemeClr val="accent1">
                  <a:lumMod val="60000"/>
                  <a:lumOff val="40000"/>
                </a:schemeClr>
              </a:solidFill>
              <a:latin typeface="Avenir Next LT Pro"/>
            </a:rPr>
            <a:t>StateMachineTask</a:t>
          </a:r>
        </a:p>
      </dsp:txBody>
      <dsp:txXfrm>
        <a:off x="1472648" y="1598907"/>
        <a:ext cx="3240170" cy="1275020"/>
      </dsp:txXfrm>
    </dsp:sp>
    <dsp:sp modelId="{5FCE339A-A080-4CB7-9CBB-80906558C74C}">
      <dsp:nvSpPr>
        <dsp:cNvPr id="0" name=""/>
        <dsp:cNvSpPr/>
      </dsp:nvSpPr>
      <dsp:spPr>
        <a:xfrm>
          <a:off x="4712818" y="1598907"/>
          <a:ext cx="2487559" cy="1275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940" tIns="134940" rIns="134940" bIns="13494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cap="none" baseline="0">
              <a:solidFill>
                <a:schemeClr val="bg1"/>
              </a:solidFill>
              <a:latin typeface="Avenir Next LT Pro"/>
            </a:rPr>
            <a:t>Processes Incoming Events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cap="none" baseline="0">
              <a:solidFill>
                <a:schemeClr val="bg1"/>
              </a:solidFill>
              <a:latin typeface="Avenir Next LT Pro"/>
            </a:rPr>
            <a:t>Maintains Game State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cap="none" baseline="0">
              <a:solidFill>
                <a:schemeClr val="bg1"/>
              </a:solidFill>
              <a:latin typeface="Avenir Next LT Pro"/>
            </a:rPr>
            <a:t>Decides Next Animation</a:t>
          </a:r>
        </a:p>
      </dsp:txBody>
      <dsp:txXfrm>
        <a:off x="4712818" y="1598907"/>
        <a:ext cx="2487559" cy="1275020"/>
      </dsp:txXfrm>
    </dsp:sp>
    <dsp:sp modelId="{06FD5214-3595-470E-A7AF-88022603A054}">
      <dsp:nvSpPr>
        <dsp:cNvPr id="0" name=""/>
        <dsp:cNvSpPr/>
      </dsp:nvSpPr>
      <dsp:spPr>
        <a:xfrm>
          <a:off x="0" y="3194384"/>
          <a:ext cx="7200378" cy="1278424"/>
        </a:xfrm>
        <a:prstGeom prst="roundRect">
          <a:avLst>
            <a:gd name="adj" fmla="val 10000"/>
          </a:avLst>
        </a:prstGeom>
        <a:noFill/>
        <a:ln>
          <a:solidFill>
            <a:schemeClr val="accent1">
              <a:lumMod val="75000"/>
            </a:schemeClr>
          </a:solidFill>
        </a:ln>
        <a:effectLst>
          <a:glow rad="127000">
            <a:schemeClr val="accent1">
              <a:alpha val="20000"/>
            </a:scheme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27C4EA-5884-426F-920E-C95B9F1EA7B5}">
      <dsp:nvSpPr>
        <dsp:cNvPr id="0" name=""/>
        <dsp:cNvSpPr/>
      </dsp:nvSpPr>
      <dsp:spPr>
        <a:xfrm>
          <a:off x="385693" y="3482966"/>
          <a:ext cx="701261" cy="7012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125D6-EB52-44A4-9110-3071731EEEBA}">
      <dsp:nvSpPr>
        <dsp:cNvPr id="0" name=""/>
        <dsp:cNvSpPr/>
      </dsp:nvSpPr>
      <dsp:spPr>
        <a:xfrm>
          <a:off x="1472648" y="3196086"/>
          <a:ext cx="3240170" cy="1275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cap="all" baseline="0">
              <a:solidFill>
                <a:schemeClr val="accent1">
                  <a:lumMod val="60000"/>
                  <a:lumOff val="40000"/>
                </a:schemeClr>
              </a:solidFill>
              <a:latin typeface="Avenir Next LT Pro"/>
            </a:rPr>
            <a:t>AnimateTask</a:t>
          </a:r>
        </a:p>
      </dsp:txBody>
      <dsp:txXfrm>
        <a:off x="1472648" y="3196086"/>
        <a:ext cx="3240170" cy="1275020"/>
      </dsp:txXfrm>
    </dsp:sp>
    <dsp:sp modelId="{843E3F27-4FBF-4F3C-96A8-43F54A02573D}">
      <dsp:nvSpPr>
        <dsp:cNvPr id="0" name=""/>
        <dsp:cNvSpPr/>
      </dsp:nvSpPr>
      <dsp:spPr>
        <a:xfrm>
          <a:off x="4712818" y="3196086"/>
          <a:ext cx="2487559" cy="1275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940" tIns="134940" rIns="134940" bIns="13494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cap="none" baseline="0">
              <a:solidFill>
                <a:schemeClr val="bg1"/>
              </a:solidFill>
              <a:latin typeface="Avenir Next LT Pro"/>
            </a:rPr>
            <a:t>Receives animation requests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cap="none" baseline="0">
              <a:solidFill>
                <a:schemeClr val="bg1"/>
              </a:solidFill>
              <a:latin typeface="Avenir Next LT Pro"/>
            </a:rPr>
            <a:t>Executes LED patterns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cap="none" baseline="0">
              <a:solidFill>
                <a:schemeClr val="bg1"/>
              </a:solidFill>
              <a:latin typeface="Avenir Next LT Pro"/>
            </a:rPr>
            <a:t>Sends EVT_ANIM_COMPLETE to the StateMachineTask</a:t>
          </a:r>
        </a:p>
      </dsp:txBody>
      <dsp:txXfrm>
        <a:off x="4712818" y="3196086"/>
        <a:ext cx="2487559" cy="1275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23981-D528-8441-BA94-5A107D41BF3E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6A7D6-C9DC-7448-9C36-57C44A4BB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60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7.wdp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9629B727-9959-51DE-AE65-C2AC6E50F7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02A864C-8800-78BF-C233-F7E776A8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517904" y="2761488"/>
            <a:ext cx="5943600" cy="1371600"/>
          </a:xfrm>
        </p:spPr>
        <p:txBody>
          <a:bodyPr/>
          <a:lstStyle>
            <a:lvl1pPr algn="ctr">
              <a:defRPr sz="10000"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28010-8374-8DD4-FDB9-039431A1FA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-438912" y="2971800"/>
            <a:ext cx="5943600" cy="914400"/>
          </a:xfrm>
        </p:spPr>
        <p:txBody>
          <a:bodyPr>
            <a:noAutofit/>
          </a:bodyPr>
          <a:lstStyle>
            <a:lvl1pPr marL="0" indent="0" algn="ctr">
              <a:buNone/>
              <a:defRPr sz="4800" cap="all" spc="3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FA56EA-2F0F-2345-6F77-1022E72CCF2B}"/>
              </a:ext>
            </a:extLst>
          </p:cNvPr>
          <p:cNvGrpSpPr/>
          <p:nvPr userDrawn="1"/>
        </p:nvGrpSpPr>
        <p:grpSpPr>
          <a:xfrm>
            <a:off x="3406408" y="2128565"/>
            <a:ext cx="1146629" cy="440375"/>
            <a:chOff x="3409326" y="1821260"/>
            <a:chExt cx="1146629" cy="4403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400D68-7689-0C5C-EAA3-CF9C6FF8E61A}"/>
                </a:ext>
              </a:extLst>
            </p:cNvPr>
            <p:cNvGrpSpPr/>
            <p:nvPr/>
          </p:nvGrpSpPr>
          <p:grpSpPr>
            <a:xfrm>
              <a:off x="4425326" y="1821260"/>
              <a:ext cx="130629" cy="118571"/>
              <a:chOff x="6030685" y="1226904"/>
              <a:chExt cx="130629" cy="118571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9429E64-26A9-B0CC-BFF2-27AD5A789E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AA6BAD5-82C7-F2DC-3659-5DD993194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06D73C-4B5C-A3BA-99D8-0B067962397E}"/>
                </a:ext>
              </a:extLst>
            </p:cNvPr>
            <p:cNvGrpSpPr/>
            <p:nvPr/>
          </p:nvGrpSpPr>
          <p:grpSpPr>
            <a:xfrm>
              <a:off x="3917326" y="2143064"/>
              <a:ext cx="130629" cy="118571"/>
              <a:chOff x="6030685" y="1226904"/>
              <a:chExt cx="130629" cy="118571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4F2FA2F-53EB-059F-7A26-D3CAEEFBEF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688C912-8C3C-DC27-5693-73002FC274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323EA8C-2060-2579-C5BD-9E0460BCCD45}"/>
                </a:ext>
              </a:extLst>
            </p:cNvPr>
            <p:cNvGrpSpPr/>
            <p:nvPr/>
          </p:nvGrpSpPr>
          <p:grpSpPr>
            <a:xfrm>
              <a:off x="3409326" y="2143064"/>
              <a:ext cx="130629" cy="118571"/>
              <a:chOff x="6030685" y="1226904"/>
              <a:chExt cx="130629" cy="118571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601E706-13BD-7C48-4796-4BD339776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1659536-CFDB-9825-C767-F5488D955B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Freeform 7">
            <a:extLst>
              <a:ext uri="{FF2B5EF4-FFF2-40B4-BE49-F238E27FC236}">
                <a16:creationId xmlns:a16="http://schemas.microsoft.com/office/drawing/2014/main" id="{90B57A39-5CA9-6984-B2C3-DD047B7FA4E0}"/>
              </a:ext>
            </a:extLst>
          </p:cNvPr>
          <p:cNvSpPr/>
          <p:nvPr userDrawn="1"/>
        </p:nvSpPr>
        <p:spPr>
          <a:xfrm>
            <a:off x="4047956" y="4289060"/>
            <a:ext cx="8144044" cy="2127238"/>
          </a:xfrm>
          <a:custGeom>
            <a:avLst/>
            <a:gdLst>
              <a:gd name="connsiteX0" fmla="*/ 6578117 w 7638328"/>
              <a:gd name="connsiteY0" fmla="*/ 1734 h 2997056"/>
              <a:gd name="connsiteX1" fmla="*/ 7326873 w 7638328"/>
              <a:gd name="connsiteY1" fmla="*/ 43227 h 2997056"/>
              <a:gd name="connsiteX2" fmla="*/ 7638328 w 7638328"/>
              <a:gd name="connsiteY2" fmla="*/ 81031 h 2997056"/>
              <a:gd name="connsiteX3" fmla="*/ 7638328 w 7638328"/>
              <a:gd name="connsiteY3" fmla="*/ 2119497 h 2997056"/>
              <a:gd name="connsiteX4" fmla="*/ 7623721 w 7638328"/>
              <a:gd name="connsiteY4" fmla="*/ 2125742 h 2997056"/>
              <a:gd name="connsiteX5" fmla="*/ 4762943 w 7638328"/>
              <a:gd name="connsiteY5" fmla="*/ 2847921 h 2997056"/>
              <a:gd name="connsiteX6" fmla="*/ 4126 w 7638328"/>
              <a:gd name="connsiteY6" fmla="*/ 2149446 h 2997056"/>
              <a:gd name="connsiteX7" fmla="*/ 4378251 w 7638328"/>
              <a:gd name="connsiteY7" fmla="*/ 149135 h 2997056"/>
              <a:gd name="connsiteX8" fmla="*/ 6578117 w 7638328"/>
              <a:gd name="connsiteY8" fmla="*/ 1734 h 299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38328" h="2997056">
                <a:moveTo>
                  <a:pt x="6578117" y="1734"/>
                </a:moveTo>
                <a:cubicBezTo>
                  <a:pt x="6842855" y="6388"/>
                  <a:pt x="7093503" y="20375"/>
                  <a:pt x="7326873" y="43227"/>
                </a:cubicBezTo>
                <a:lnTo>
                  <a:pt x="7638328" y="81031"/>
                </a:lnTo>
                <a:lnTo>
                  <a:pt x="7638328" y="2119497"/>
                </a:lnTo>
                <a:lnTo>
                  <a:pt x="7623721" y="2125742"/>
                </a:lnTo>
                <a:cubicBezTo>
                  <a:pt x="6861804" y="2430757"/>
                  <a:pt x="5866315" y="2690644"/>
                  <a:pt x="4762943" y="2847921"/>
                </a:cubicBezTo>
                <a:cubicBezTo>
                  <a:pt x="2240951" y="3207413"/>
                  <a:pt x="110356" y="2894695"/>
                  <a:pt x="4126" y="2149446"/>
                </a:cubicBezTo>
                <a:cubicBezTo>
                  <a:pt x="-102104" y="1404197"/>
                  <a:pt x="1856259" y="508627"/>
                  <a:pt x="4378251" y="149135"/>
                </a:cubicBezTo>
                <a:cubicBezTo>
                  <a:pt x="5166374" y="36794"/>
                  <a:pt x="5916274" y="-9902"/>
                  <a:pt x="6578117" y="1734"/>
                </a:cubicBezTo>
                <a:close/>
              </a:path>
            </a:pathLst>
          </a:custGeom>
          <a:noFill/>
          <a:ln w="25400">
            <a:solidFill>
              <a:schemeClr val="accent1">
                <a:lumMod val="75000"/>
                <a:alpha val="50000"/>
              </a:schemeClr>
            </a:solidFill>
          </a:ln>
          <a:effectLst>
            <a:glow rad="127000">
              <a:schemeClr val="accent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814783-DCD3-01AF-31DA-0DE467C2E6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7072" y="0"/>
            <a:ext cx="7424928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0712" y="2514600"/>
            <a:ext cx="3657600" cy="1828800"/>
          </a:xfrm>
        </p:spPr>
        <p:txBody>
          <a:bodyPr anchor="ctr"/>
          <a:lstStyle>
            <a:lvl1pPr marL="0" indent="0" algn="l">
              <a:lnSpc>
                <a:spcPts val="3200"/>
              </a:lnSpc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A42F245-8B94-3071-61E5-2D55D85127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7F2BE8-60BC-B8A4-4F92-829AEC11868D}"/>
              </a:ext>
            </a:extLst>
          </p:cNvPr>
          <p:cNvSpPr/>
          <p:nvPr userDrawn="1"/>
        </p:nvSpPr>
        <p:spPr>
          <a:xfrm>
            <a:off x="0" y="0"/>
            <a:ext cx="5230368" cy="6858000"/>
          </a:xfrm>
          <a:prstGeom prst="rect">
            <a:avLst/>
          </a:prstGeom>
          <a:gradFill flip="none" rotWithShape="1">
            <a:gsLst>
              <a:gs pos="29000">
                <a:schemeClr val="tx1">
                  <a:alpha val="0"/>
                </a:schemeClr>
              </a:gs>
              <a:gs pos="100000">
                <a:schemeClr val="tx1">
                  <a:alpha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2D9BFF-9215-D7C1-3641-5B8CAD3B63BE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D8A79-6D17-4351-583F-1863C3F946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fld id="{0FF9F32E-65A7-074C-AFA1-DE0771000F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83A4D-7147-EECB-1BE0-C377822C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/>
              <a:t>Artist portfolio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898CF1-5EAF-4CC6-9FAA-1876C8791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11480"/>
            <a:ext cx="10058400" cy="1463040"/>
          </a:xfrm>
        </p:spPr>
        <p:txBody>
          <a:bodyPr/>
          <a:lstStyle>
            <a:lvl1pPr algn="ctr">
              <a:defRPr sz="48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3AC86E-49B7-50FF-A00E-752D58D8070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66800" y="1143000"/>
            <a:ext cx="10058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08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E5CF31-D1A5-2FFA-200D-27B5A72736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9" y="0"/>
            <a:ext cx="12201897" cy="6858000"/>
          </a:xfrm>
          <a:prstGeom prst="rect">
            <a:avLst/>
          </a:prstGeom>
        </p:spPr>
      </p:pic>
      <p:sp>
        <p:nvSpPr>
          <p:cNvPr id="8" name="Freeform 41">
            <a:extLst>
              <a:ext uri="{FF2B5EF4-FFF2-40B4-BE49-F238E27FC236}">
                <a16:creationId xmlns:a16="http://schemas.microsoft.com/office/drawing/2014/main" id="{53BB94EC-B164-F3E9-E4FC-6DF601CAD940}"/>
              </a:ext>
            </a:extLst>
          </p:cNvPr>
          <p:cNvSpPr/>
          <p:nvPr userDrawn="1"/>
        </p:nvSpPr>
        <p:spPr>
          <a:xfrm>
            <a:off x="5353733" y="1824368"/>
            <a:ext cx="6600633" cy="3897279"/>
          </a:xfrm>
          <a:custGeom>
            <a:avLst/>
            <a:gdLst>
              <a:gd name="connsiteX0" fmla="*/ 6959794 w 7900969"/>
              <a:gd name="connsiteY0" fmla="*/ 1285 h 4138368"/>
              <a:gd name="connsiteX1" fmla="*/ 7701430 w 7900969"/>
              <a:gd name="connsiteY1" fmla="*/ 53104 h 4138368"/>
              <a:gd name="connsiteX2" fmla="*/ 7900969 w 7900969"/>
              <a:gd name="connsiteY2" fmla="*/ 85533 h 4138368"/>
              <a:gd name="connsiteX3" fmla="*/ 7900969 w 7900969"/>
              <a:gd name="connsiteY3" fmla="*/ 2767870 h 4138368"/>
              <a:gd name="connsiteX4" fmla="*/ 7643010 w 7900969"/>
              <a:gd name="connsiteY4" fmla="*/ 2910281 h 4138368"/>
              <a:gd name="connsiteX5" fmla="*/ 5101628 w 7900969"/>
              <a:gd name="connsiteY5" fmla="*/ 3823249 h 4138368"/>
              <a:gd name="connsiteX6" fmla="*/ 18417 w 7900969"/>
              <a:gd name="connsiteY6" fmla="*/ 3166288 h 4138368"/>
              <a:gd name="connsiteX7" fmla="*/ 4277698 w 7900969"/>
              <a:gd name="connsiteY7" fmla="*/ 315120 h 4138368"/>
              <a:gd name="connsiteX8" fmla="*/ 6959794 w 7900969"/>
              <a:gd name="connsiteY8" fmla="*/ 1285 h 413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00969" h="4138368">
                <a:moveTo>
                  <a:pt x="6959794" y="1285"/>
                </a:moveTo>
                <a:cubicBezTo>
                  <a:pt x="7223113" y="5963"/>
                  <a:pt x="7471460" y="23382"/>
                  <a:pt x="7701430" y="53104"/>
                </a:cubicBezTo>
                <a:lnTo>
                  <a:pt x="7900969" y="85533"/>
                </a:lnTo>
                <a:lnTo>
                  <a:pt x="7900969" y="2767870"/>
                </a:lnTo>
                <a:lnTo>
                  <a:pt x="7643010" y="2910281"/>
                </a:lnTo>
                <a:cubicBezTo>
                  <a:pt x="6941894" y="3274511"/>
                  <a:pt x="6069075" y="3596031"/>
                  <a:pt x="5101628" y="3823249"/>
                </a:cubicBezTo>
                <a:cubicBezTo>
                  <a:pt x="2521770" y="4429162"/>
                  <a:pt x="245939" y="4135031"/>
                  <a:pt x="18417" y="3166288"/>
                </a:cubicBezTo>
                <a:cubicBezTo>
                  <a:pt x="-209105" y="2197544"/>
                  <a:pt x="1697840" y="921033"/>
                  <a:pt x="4277698" y="315120"/>
                </a:cubicBezTo>
                <a:cubicBezTo>
                  <a:pt x="5245145" y="87902"/>
                  <a:pt x="6169838" y="-12747"/>
                  <a:pt x="6959794" y="1285"/>
                </a:cubicBezTo>
                <a:close/>
              </a:path>
            </a:pathLst>
          </a:custGeom>
          <a:noFill/>
          <a:ln w="25400">
            <a:solidFill>
              <a:schemeClr val="accent1">
                <a:lumMod val="75000"/>
                <a:alpha val="50000"/>
              </a:schemeClr>
            </a:solidFill>
          </a:ln>
          <a:effectLst>
            <a:glow rad="88900">
              <a:schemeClr val="accent1">
                <a:lumMod val="60000"/>
                <a:lumOff val="40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F992B-4D41-AC70-D389-9FDEE70ED052}"/>
              </a:ext>
            </a:extLst>
          </p:cNvPr>
          <p:cNvSpPr/>
          <p:nvPr userDrawn="1"/>
        </p:nvSpPr>
        <p:spPr>
          <a:xfrm>
            <a:off x="-1" y="0"/>
            <a:ext cx="482852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4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A61EC3-170F-A8C9-E494-678CDA4021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F200F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561435" y="4864928"/>
            <a:ext cx="467488" cy="467488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44E8BA-3045-1EB6-C92D-C6ABA17FF63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5081" y="4764542"/>
            <a:ext cx="1631167" cy="1631167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sp>
        <p:nvSpPr>
          <p:cNvPr id="15" name="Title 6">
            <a:extLst>
              <a:ext uri="{FF2B5EF4-FFF2-40B4-BE49-F238E27FC236}">
                <a16:creationId xmlns:a16="http://schemas.microsoft.com/office/drawing/2014/main" id="{E7EBEC3B-8BE4-5ADB-827B-7F4D1DFE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411480"/>
            <a:ext cx="4800600" cy="2971800"/>
          </a:xfrm>
        </p:spPr>
        <p:txBody>
          <a:bodyPr anchor="b"/>
          <a:lstStyle>
            <a:lvl1pPr algn="l">
              <a:defRPr sz="6000" spc="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37BAEE-C5E9-5E2D-59B0-E37D83EDF5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0" y="3456432"/>
            <a:ext cx="4800600" cy="2971800"/>
          </a:xfrm>
        </p:spPr>
        <p:txBody>
          <a:bodyPr anchor="t">
            <a:noAutofit/>
          </a:bodyPr>
          <a:lstStyle>
            <a:lvl1pPr marL="0" indent="0" algn="l">
              <a:buNone/>
              <a:defRPr sz="4800" cap="all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566928"/>
            <a:ext cx="4206240" cy="914400"/>
          </a:xfrm>
        </p:spPr>
        <p:txBody>
          <a:bodyPr anchor="b"/>
          <a:lstStyle>
            <a:lvl1pPr marL="0" indent="0">
              <a:buNone/>
              <a:defRPr sz="2400" b="1" cap="all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737360"/>
            <a:ext cx="3886200" cy="1828800"/>
          </a:xfrm>
        </p:spPr>
        <p:txBody>
          <a:bodyPr/>
          <a:lstStyle>
            <a:lvl1pPr marL="228600" indent="-365760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400">
                <a:solidFill>
                  <a:schemeClr val="bg1"/>
                </a:solidFill>
              </a:defRPr>
            </a:lvl1pPr>
            <a:lvl2pPr marL="6858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200">
                <a:solidFill>
                  <a:schemeClr val="bg1"/>
                </a:solidFill>
              </a:defRPr>
            </a:lvl2pPr>
            <a:lvl3pPr marL="11430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100">
                <a:solidFill>
                  <a:schemeClr val="bg1"/>
                </a:solidFill>
              </a:defRPr>
            </a:lvl3pPr>
            <a:lvl4pPr marL="16002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4pPr>
            <a:lvl5pPr marL="20574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46120"/>
            <a:ext cx="4206240" cy="914400"/>
          </a:xfrm>
        </p:spPr>
        <p:txBody>
          <a:bodyPr anchor="b"/>
          <a:lstStyle>
            <a:lvl1pPr marL="0" indent="0">
              <a:buNone/>
              <a:defRPr sz="2400" b="1" cap="all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4416552"/>
            <a:ext cx="3886200" cy="1828800"/>
          </a:xfrm>
        </p:spPr>
        <p:txBody>
          <a:bodyPr/>
          <a:lstStyle>
            <a:lvl1pPr marL="228600" indent="-365760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400">
                <a:solidFill>
                  <a:schemeClr val="bg1"/>
                </a:solidFill>
              </a:defRPr>
            </a:lvl1pPr>
            <a:lvl2pPr marL="6858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200">
                <a:solidFill>
                  <a:schemeClr val="bg1"/>
                </a:solidFill>
              </a:defRPr>
            </a:lvl2pPr>
            <a:lvl3pPr marL="11430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100">
                <a:solidFill>
                  <a:schemeClr val="bg1"/>
                </a:solidFill>
              </a:defRPr>
            </a:lvl3pPr>
            <a:lvl4pPr marL="16002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4pPr>
            <a:lvl5pPr marL="20574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EB95C8-426C-0490-8130-02BB6F5EA2A1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7D3F671-77D0-3C9C-51CF-810B180EAF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Artist portfolio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A3E91D8-0DEC-C5E5-EBF8-391C9C961F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26C16257-ECAC-72BA-0B88-FAB56A3D9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EFEA80-D2B3-224F-A369-155169EACE7D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E14E0-D6CD-7F40-2CF4-DDD5342C95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979-D61A-0CFB-5E3A-D5A502E7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Artist portfolio</a:t>
            </a:r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09757EC8-7872-3710-4B84-93255E20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1480"/>
            <a:ext cx="4800600" cy="2971800"/>
          </a:xfrm>
        </p:spPr>
        <p:txBody>
          <a:bodyPr anchor="b"/>
          <a:lstStyle>
            <a:lvl1pPr algn="l">
              <a:defRPr sz="6000" spc="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2D2C353-C5BA-8AD4-07E1-FF71599710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3456432"/>
            <a:ext cx="4800600" cy="2971800"/>
          </a:xfrm>
        </p:spPr>
        <p:txBody>
          <a:bodyPr anchor="t">
            <a:noAutofit/>
          </a:bodyPr>
          <a:lstStyle>
            <a:lvl1pPr marL="0" indent="0" algn="l">
              <a:buNone/>
              <a:defRPr sz="4800" cap="all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6CA3B13-977B-EF50-715D-D5BDB2BDE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2200" y="598438"/>
            <a:ext cx="4572000" cy="594360"/>
          </a:xfrm>
          <a:custGeom>
            <a:avLst/>
            <a:gdLst>
              <a:gd name="connsiteX0" fmla="*/ 59436 w 4572000"/>
              <a:gd name="connsiteY0" fmla="*/ 0 h 594360"/>
              <a:gd name="connsiteX1" fmla="*/ 4512564 w 4572000"/>
              <a:gd name="connsiteY1" fmla="*/ 0 h 594360"/>
              <a:gd name="connsiteX2" fmla="*/ 4572000 w 4572000"/>
              <a:gd name="connsiteY2" fmla="*/ 59436 h 594360"/>
              <a:gd name="connsiteX3" fmla="*/ 4572000 w 4572000"/>
              <a:gd name="connsiteY3" fmla="*/ 534924 h 594360"/>
              <a:gd name="connsiteX4" fmla="*/ 4512564 w 4572000"/>
              <a:gd name="connsiteY4" fmla="*/ 594360 h 594360"/>
              <a:gd name="connsiteX5" fmla="*/ 59436 w 4572000"/>
              <a:gd name="connsiteY5" fmla="*/ 594360 h 594360"/>
              <a:gd name="connsiteX6" fmla="*/ 0 w 4572000"/>
              <a:gd name="connsiteY6" fmla="*/ 534924 h 594360"/>
              <a:gd name="connsiteX7" fmla="*/ 0 w 4572000"/>
              <a:gd name="connsiteY7" fmla="*/ 59436 h 594360"/>
              <a:gd name="connsiteX8" fmla="*/ 59436 w 4572000"/>
              <a:gd name="connsiteY8" fmla="*/ 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94360">
                <a:moveTo>
                  <a:pt x="59436" y="0"/>
                </a:moveTo>
                <a:lnTo>
                  <a:pt x="4512564" y="0"/>
                </a:lnTo>
                <a:cubicBezTo>
                  <a:pt x="4545390" y="0"/>
                  <a:pt x="4572000" y="26610"/>
                  <a:pt x="4572000" y="59436"/>
                </a:cubicBezTo>
                <a:lnTo>
                  <a:pt x="4572000" y="534924"/>
                </a:lnTo>
                <a:cubicBezTo>
                  <a:pt x="4572000" y="567750"/>
                  <a:pt x="4545390" y="594360"/>
                  <a:pt x="4512564" y="594360"/>
                </a:cubicBezTo>
                <a:lnTo>
                  <a:pt x="59436" y="594360"/>
                </a:lnTo>
                <a:cubicBezTo>
                  <a:pt x="26610" y="594360"/>
                  <a:pt x="0" y="567750"/>
                  <a:pt x="0" y="534924"/>
                </a:cubicBezTo>
                <a:lnTo>
                  <a:pt x="0" y="59436"/>
                </a:lnTo>
                <a:cubicBezTo>
                  <a:pt x="0" y="26610"/>
                  <a:pt x="26610" y="0"/>
                  <a:pt x="59436" y="0"/>
                </a:cubicBezTo>
                <a:close/>
              </a:path>
            </a:pathLst>
          </a:custGeom>
          <a:ln w="12700">
            <a:solidFill>
              <a:schemeClr val="accent1">
                <a:lumMod val="75000"/>
              </a:schemeClr>
            </a:solidFill>
          </a:ln>
          <a:effectLst>
            <a:glow rad="127000">
              <a:schemeClr val="accent1">
                <a:alpha val="20000"/>
              </a:schemeClr>
            </a:glow>
          </a:effectLst>
        </p:spPr>
        <p:txBody>
          <a:bodyPr wrap="square" lIns="86868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F28CA6B-CA9F-46F5-2CA4-6E69D2CE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99032"/>
            <a:ext cx="4846320" cy="914400"/>
          </a:xfrm>
        </p:spPr>
        <p:txBody>
          <a:bodyPr/>
          <a:lstStyle>
            <a:lvl1pPr marL="274320" indent="-274320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400">
                <a:solidFill>
                  <a:schemeClr val="bg1"/>
                </a:solidFill>
              </a:defRPr>
            </a:lvl1pPr>
            <a:lvl2pPr marL="6858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200">
                <a:solidFill>
                  <a:schemeClr val="bg1"/>
                </a:solidFill>
              </a:defRPr>
            </a:lvl2pPr>
            <a:lvl3pPr marL="11430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100">
                <a:solidFill>
                  <a:schemeClr val="bg1"/>
                </a:solidFill>
              </a:defRPr>
            </a:lvl3pPr>
            <a:lvl4pPr marL="16002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4pPr>
            <a:lvl5pPr marL="20574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927C5DF8-A28E-08FB-959F-371F071A88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29000"/>
            <a:ext cx="4846320" cy="914400"/>
          </a:xfrm>
        </p:spPr>
        <p:txBody>
          <a:bodyPr/>
          <a:lstStyle>
            <a:lvl1pPr marL="274320" indent="-274320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400">
                <a:solidFill>
                  <a:schemeClr val="bg1"/>
                </a:solidFill>
              </a:defRPr>
            </a:lvl1pPr>
            <a:lvl2pPr marL="6858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200">
                <a:solidFill>
                  <a:schemeClr val="bg1"/>
                </a:solidFill>
              </a:defRPr>
            </a:lvl2pPr>
            <a:lvl3pPr marL="11430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100">
                <a:solidFill>
                  <a:schemeClr val="bg1"/>
                </a:solidFill>
              </a:defRPr>
            </a:lvl3pPr>
            <a:lvl4pPr marL="16002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4pPr>
            <a:lvl5pPr marL="20574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3DD6E06-7713-2DAA-192A-573954A9469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72200" y="5422392"/>
            <a:ext cx="4846320" cy="914400"/>
          </a:xfrm>
        </p:spPr>
        <p:txBody>
          <a:bodyPr/>
          <a:lstStyle>
            <a:lvl1pPr marL="274320" indent="-274320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400">
                <a:solidFill>
                  <a:schemeClr val="bg1"/>
                </a:solidFill>
              </a:defRPr>
            </a:lvl1pPr>
            <a:lvl2pPr marL="6858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200">
                <a:solidFill>
                  <a:schemeClr val="bg1"/>
                </a:solidFill>
              </a:defRPr>
            </a:lvl2pPr>
            <a:lvl3pPr marL="11430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100">
                <a:solidFill>
                  <a:schemeClr val="bg1"/>
                </a:solidFill>
              </a:defRPr>
            </a:lvl3pPr>
            <a:lvl4pPr marL="16002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4pPr>
            <a:lvl5pPr marL="2057400" indent="-283464">
              <a:lnSpc>
                <a:spcPts val="14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1D4AB56-7754-027F-5CD9-9BB01F8364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45936" y="689878"/>
            <a:ext cx="411480" cy="41148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273A2BF2-83A7-2F5B-485B-3010054F53C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45936" y="2670048"/>
            <a:ext cx="411480" cy="41148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71127BF4-8D3D-BE7C-F439-B52BE9D095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45936" y="4645152"/>
            <a:ext cx="411480" cy="41148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12182F7-10D0-6871-24CA-B4EAA1A85FC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72200" y="2574036"/>
            <a:ext cx="4572000" cy="594360"/>
          </a:xfrm>
          <a:custGeom>
            <a:avLst/>
            <a:gdLst>
              <a:gd name="connsiteX0" fmla="*/ 59436 w 4572000"/>
              <a:gd name="connsiteY0" fmla="*/ 0 h 594360"/>
              <a:gd name="connsiteX1" fmla="*/ 4512564 w 4572000"/>
              <a:gd name="connsiteY1" fmla="*/ 0 h 594360"/>
              <a:gd name="connsiteX2" fmla="*/ 4572000 w 4572000"/>
              <a:gd name="connsiteY2" fmla="*/ 59436 h 594360"/>
              <a:gd name="connsiteX3" fmla="*/ 4572000 w 4572000"/>
              <a:gd name="connsiteY3" fmla="*/ 534924 h 594360"/>
              <a:gd name="connsiteX4" fmla="*/ 4512564 w 4572000"/>
              <a:gd name="connsiteY4" fmla="*/ 594360 h 594360"/>
              <a:gd name="connsiteX5" fmla="*/ 59436 w 4572000"/>
              <a:gd name="connsiteY5" fmla="*/ 594360 h 594360"/>
              <a:gd name="connsiteX6" fmla="*/ 0 w 4572000"/>
              <a:gd name="connsiteY6" fmla="*/ 534924 h 594360"/>
              <a:gd name="connsiteX7" fmla="*/ 0 w 4572000"/>
              <a:gd name="connsiteY7" fmla="*/ 59436 h 594360"/>
              <a:gd name="connsiteX8" fmla="*/ 59436 w 4572000"/>
              <a:gd name="connsiteY8" fmla="*/ 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94360">
                <a:moveTo>
                  <a:pt x="59436" y="0"/>
                </a:moveTo>
                <a:lnTo>
                  <a:pt x="4512564" y="0"/>
                </a:lnTo>
                <a:cubicBezTo>
                  <a:pt x="4545390" y="0"/>
                  <a:pt x="4572000" y="26610"/>
                  <a:pt x="4572000" y="59436"/>
                </a:cubicBezTo>
                <a:lnTo>
                  <a:pt x="4572000" y="534924"/>
                </a:lnTo>
                <a:cubicBezTo>
                  <a:pt x="4572000" y="567750"/>
                  <a:pt x="4545390" y="594360"/>
                  <a:pt x="4512564" y="594360"/>
                </a:cubicBezTo>
                <a:lnTo>
                  <a:pt x="59436" y="594360"/>
                </a:lnTo>
                <a:cubicBezTo>
                  <a:pt x="26610" y="594360"/>
                  <a:pt x="0" y="567750"/>
                  <a:pt x="0" y="534924"/>
                </a:cubicBezTo>
                <a:lnTo>
                  <a:pt x="0" y="59436"/>
                </a:lnTo>
                <a:cubicBezTo>
                  <a:pt x="0" y="26610"/>
                  <a:pt x="26610" y="0"/>
                  <a:pt x="59436" y="0"/>
                </a:cubicBezTo>
                <a:close/>
              </a:path>
            </a:pathLst>
          </a:custGeom>
          <a:ln w="12700">
            <a:solidFill>
              <a:schemeClr val="accent1">
                <a:lumMod val="75000"/>
              </a:schemeClr>
            </a:solidFill>
          </a:ln>
          <a:effectLst>
            <a:glow rad="127000">
              <a:schemeClr val="accent1">
                <a:alpha val="20000"/>
              </a:schemeClr>
            </a:glow>
          </a:effectLst>
        </p:spPr>
        <p:txBody>
          <a:bodyPr wrap="square" lIns="86868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3931B38-2DFB-6F26-9B26-8CC59E0F024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172200" y="4553712"/>
            <a:ext cx="4572000" cy="594360"/>
          </a:xfrm>
          <a:custGeom>
            <a:avLst/>
            <a:gdLst>
              <a:gd name="connsiteX0" fmla="*/ 59436 w 4572000"/>
              <a:gd name="connsiteY0" fmla="*/ 0 h 594360"/>
              <a:gd name="connsiteX1" fmla="*/ 4512564 w 4572000"/>
              <a:gd name="connsiteY1" fmla="*/ 0 h 594360"/>
              <a:gd name="connsiteX2" fmla="*/ 4572000 w 4572000"/>
              <a:gd name="connsiteY2" fmla="*/ 59436 h 594360"/>
              <a:gd name="connsiteX3" fmla="*/ 4572000 w 4572000"/>
              <a:gd name="connsiteY3" fmla="*/ 534924 h 594360"/>
              <a:gd name="connsiteX4" fmla="*/ 4512564 w 4572000"/>
              <a:gd name="connsiteY4" fmla="*/ 594360 h 594360"/>
              <a:gd name="connsiteX5" fmla="*/ 59436 w 4572000"/>
              <a:gd name="connsiteY5" fmla="*/ 594360 h 594360"/>
              <a:gd name="connsiteX6" fmla="*/ 0 w 4572000"/>
              <a:gd name="connsiteY6" fmla="*/ 534924 h 594360"/>
              <a:gd name="connsiteX7" fmla="*/ 0 w 4572000"/>
              <a:gd name="connsiteY7" fmla="*/ 59436 h 594360"/>
              <a:gd name="connsiteX8" fmla="*/ 59436 w 4572000"/>
              <a:gd name="connsiteY8" fmla="*/ 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94360">
                <a:moveTo>
                  <a:pt x="59436" y="0"/>
                </a:moveTo>
                <a:lnTo>
                  <a:pt x="4512564" y="0"/>
                </a:lnTo>
                <a:cubicBezTo>
                  <a:pt x="4545390" y="0"/>
                  <a:pt x="4572000" y="26610"/>
                  <a:pt x="4572000" y="59436"/>
                </a:cubicBezTo>
                <a:lnTo>
                  <a:pt x="4572000" y="534924"/>
                </a:lnTo>
                <a:cubicBezTo>
                  <a:pt x="4572000" y="567750"/>
                  <a:pt x="4545390" y="594360"/>
                  <a:pt x="4512564" y="594360"/>
                </a:cubicBezTo>
                <a:lnTo>
                  <a:pt x="59436" y="594360"/>
                </a:lnTo>
                <a:cubicBezTo>
                  <a:pt x="26610" y="594360"/>
                  <a:pt x="0" y="567750"/>
                  <a:pt x="0" y="534924"/>
                </a:cubicBezTo>
                <a:lnTo>
                  <a:pt x="0" y="59436"/>
                </a:lnTo>
                <a:cubicBezTo>
                  <a:pt x="0" y="26610"/>
                  <a:pt x="26610" y="0"/>
                  <a:pt x="59436" y="0"/>
                </a:cubicBezTo>
                <a:close/>
              </a:path>
            </a:pathLst>
          </a:custGeom>
          <a:ln w="12700">
            <a:solidFill>
              <a:schemeClr val="accent1">
                <a:lumMod val="75000"/>
              </a:schemeClr>
            </a:solidFill>
          </a:ln>
          <a:effectLst>
            <a:glow rad="127000">
              <a:schemeClr val="accent1">
                <a:alpha val="20000"/>
              </a:schemeClr>
            </a:glow>
          </a:effectLst>
        </p:spPr>
        <p:txBody>
          <a:bodyPr wrap="square" lIns="86868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3964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626F0957-B1E8-D378-3433-9200445ED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5FFF129-3A01-D2E3-62C0-04D13EAF5E82}"/>
              </a:ext>
            </a:extLst>
          </p:cNvPr>
          <p:cNvSpPr/>
          <p:nvPr userDrawn="1"/>
        </p:nvSpPr>
        <p:spPr>
          <a:xfrm>
            <a:off x="6343916" y="1567021"/>
            <a:ext cx="5848082" cy="2795600"/>
          </a:xfrm>
          <a:custGeom>
            <a:avLst/>
            <a:gdLst>
              <a:gd name="connsiteX0" fmla="*/ 1193962 w 5848082"/>
              <a:gd name="connsiteY0" fmla="*/ 35 h 2795600"/>
              <a:gd name="connsiteX1" fmla="*/ 3628640 w 5848082"/>
              <a:gd name="connsiteY1" fmla="*/ 416347 h 2795600"/>
              <a:gd name="connsiteX2" fmla="*/ 5674155 w 5848082"/>
              <a:gd name="connsiteY2" fmla="*/ 1273557 h 2795600"/>
              <a:gd name="connsiteX3" fmla="*/ 5848082 w 5848082"/>
              <a:gd name="connsiteY3" fmla="*/ 1381039 h 2795600"/>
              <a:gd name="connsiteX4" fmla="*/ 5848082 w 5848082"/>
              <a:gd name="connsiteY4" fmla="*/ 2778346 h 2795600"/>
              <a:gd name="connsiteX5" fmla="*/ 5710354 w 5848082"/>
              <a:gd name="connsiteY5" fmla="*/ 2790107 h 2795600"/>
              <a:gd name="connsiteX6" fmla="*/ 3040426 w 5848082"/>
              <a:gd name="connsiteY6" fmla="*/ 2379254 h 2795600"/>
              <a:gd name="connsiteX7" fmla="*/ 13202 w 5848082"/>
              <a:gd name="connsiteY7" fmla="*/ 402515 h 2795600"/>
              <a:gd name="connsiteX8" fmla="*/ 1193962 w 5848082"/>
              <a:gd name="connsiteY8" fmla="*/ 35 h 27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48082" h="2795600">
                <a:moveTo>
                  <a:pt x="1193962" y="35"/>
                </a:moveTo>
                <a:cubicBezTo>
                  <a:pt x="1848228" y="2537"/>
                  <a:pt x="2711479" y="141506"/>
                  <a:pt x="3628640" y="416347"/>
                </a:cubicBezTo>
                <a:cubicBezTo>
                  <a:pt x="4431155" y="656832"/>
                  <a:pt x="5141988" y="961503"/>
                  <a:pt x="5674155" y="1273557"/>
                </a:cubicBezTo>
                <a:lnTo>
                  <a:pt x="5848082" y="1381039"/>
                </a:lnTo>
                <a:lnTo>
                  <a:pt x="5848082" y="2778346"/>
                </a:lnTo>
                <a:lnTo>
                  <a:pt x="5710354" y="2790107"/>
                </a:lnTo>
                <a:cubicBezTo>
                  <a:pt x="5035808" y="2825681"/>
                  <a:pt x="4072231" y="2688449"/>
                  <a:pt x="3040426" y="2379254"/>
                </a:cubicBezTo>
                <a:cubicBezTo>
                  <a:pt x="1206106" y="1829573"/>
                  <a:pt x="-149228" y="944556"/>
                  <a:pt x="13202" y="402515"/>
                </a:cubicBezTo>
                <a:cubicBezTo>
                  <a:pt x="94418" y="131494"/>
                  <a:pt x="539697" y="-2468"/>
                  <a:pt x="1193962" y="35"/>
                </a:cubicBezTo>
                <a:close/>
              </a:path>
            </a:pathLst>
          </a:custGeom>
          <a:noFill/>
          <a:ln w="25400">
            <a:solidFill>
              <a:schemeClr val="accent1">
                <a:lumMod val="75000"/>
                <a:alpha val="50000"/>
              </a:schemeClr>
            </a:solidFill>
          </a:ln>
          <a:effectLst>
            <a:glow rad="127000">
              <a:schemeClr val="accent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3" name="Picture 2" descr="A picture containing text, plant, palm, tree&#10;&#10;Description automatically generated">
            <a:extLst>
              <a:ext uri="{FF2B5EF4-FFF2-40B4-BE49-F238E27FC236}">
                <a16:creationId xmlns:a16="http://schemas.microsoft.com/office/drawing/2014/main" id="{7BC9D2E0-A241-24A5-54C2-D582EA8BBB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14212" y="1112208"/>
            <a:ext cx="882610" cy="882610"/>
          </a:xfrm>
          <a:custGeom>
            <a:avLst/>
            <a:gdLst>
              <a:gd name="connsiteX0" fmla="*/ 837986 w 1675972"/>
              <a:gd name="connsiteY0" fmla="*/ 0 h 1675972"/>
              <a:gd name="connsiteX1" fmla="*/ 1675972 w 1675972"/>
              <a:gd name="connsiteY1" fmla="*/ 837986 h 1675972"/>
              <a:gd name="connsiteX2" fmla="*/ 837986 w 1675972"/>
              <a:gd name="connsiteY2" fmla="*/ 1675972 h 1675972"/>
              <a:gd name="connsiteX3" fmla="*/ 0 w 1675972"/>
              <a:gd name="connsiteY3" fmla="*/ 837986 h 1675972"/>
              <a:gd name="connsiteX4" fmla="*/ 837986 w 1675972"/>
              <a:gd name="connsiteY4" fmla="*/ 0 h 1675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5972" h="1675972">
                <a:moveTo>
                  <a:pt x="837986" y="0"/>
                </a:moveTo>
                <a:cubicBezTo>
                  <a:pt x="1300793" y="0"/>
                  <a:pt x="1675972" y="375179"/>
                  <a:pt x="1675972" y="837986"/>
                </a:cubicBezTo>
                <a:cubicBezTo>
                  <a:pt x="1675972" y="1300793"/>
                  <a:pt x="1300793" y="1675972"/>
                  <a:pt x="837986" y="1675972"/>
                </a:cubicBezTo>
                <a:cubicBezTo>
                  <a:pt x="375179" y="1675972"/>
                  <a:pt x="0" y="1300793"/>
                  <a:pt x="0" y="837986"/>
                </a:cubicBezTo>
                <a:cubicBezTo>
                  <a:pt x="0" y="375179"/>
                  <a:pt x="375179" y="0"/>
                  <a:pt x="837986" y="0"/>
                </a:cubicBez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A90125-B40F-119B-D21A-17B01441CFE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3400" y="1430706"/>
            <a:ext cx="380804" cy="380804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76A05FA-1FCF-41F9-F1A9-4CFFA9C85831}"/>
              </a:ext>
            </a:extLst>
          </p:cNvPr>
          <p:cNvGrpSpPr/>
          <p:nvPr userDrawn="1"/>
        </p:nvGrpSpPr>
        <p:grpSpPr>
          <a:xfrm>
            <a:off x="914400" y="1274125"/>
            <a:ext cx="1146629" cy="440375"/>
            <a:chOff x="7485289" y="2327287"/>
            <a:chExt cx="1146629" cy="4403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5AF5DB9-8DD6-703B-E8CF-4CE744BDA573}"/>
                </a:ext>
              </a:extLst>
            </p:cNvPr>
            <p:cNvGrpSpPr/>
            <p:nvPr/>
          </p:nvGrpSpPr>
          <p:grpSpPr>
            <a:xfrm>
              <a:off x="8501289" y="2327287"/>
              <a:ext cx="130629" cy="118571"/>
              <a:chOff x="6030685" y="1226904"/>
              <a:chExt cx="130629" cy="118571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C157309-4958-1204-09D7-31C34142A3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AB81462-15FD-4875-1671-BABBDFBF29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2B81C0F-567E-6DFC-03AD-ECAAD177A30F}"/>
                </a:ext>
              </a:extLst>
            </p:cNvPr>
            <p:cNvGrpSpPr/>
            <p:nvPr/>
          </p:nvGrpSpPr>
          <p:grpSpPr>
            <a:xfrm>
              <a:off x="7993289" y="2649091"/>
              <a:ext cx="130629" cy="118571"/>
              <a:chOff x="6030685" y="1226904"/>
              <a:chExt cx="130629" cy="118571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B56C282-6A8D-C836-9E08-82AE2AC17F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282498B-C1E3-0E1D-51F9-FB5F89522E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FB64A4-368F-51F7-5C29-AA3EA2621A33}"/>
                </a:ext>
              </a:extLst>
            </p:cNvPr>
            <p:cNvGrpSpPr/>
            <p:nvPr/>
          </p:nvGrpSpPr>
          <p:grpSpPr>
            <a:xfrm>
              <a:off x="7485289" y="2649091"/>
              <a:ext cx="130629" cy="118571"/>
              <a:chOff x="6030685" y="1226904"/>
              <a:chExt cx="130629" cy="118571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937BC7F-F776-BA82-0482-91B51E05E0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B817602-04DA-776F-1B1B-6A1E8BBA41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D3FB359-307F-AC69-018E-6C5BCCA6D174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9C72E25-4491-C216-507C-41887070D5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305844"/>
            <a:ext cx="685800" cy="564397"/>
          </a:xfrm>
        </p:spPr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AE09517-4B1C-7F76-176E-4D192817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23322" y="4264223"/>
            <a:ext cx="3851557" cy="365125"/>
          </a:xfrm>
        </p:spPr>
        <p:txBody>
          <a:bodyPr/>
          <a:lstStyle/>
          <a:p>
            <a:r>
              <a:rPr lang="en-US"/>
              <a:t>Artist portfolio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2A864C-8800-78BF-C233-F7E776A8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465576"/>
            <a:ext cx="4572000" cy="2971800"/>
          </a:xfrm>
        </p:spPr>
        <p:txBody>
          <a:bodyPr anchor="t"/>
          <a:lstStyle>
            <a:lvl1pPr algn="l">
              <a:defRPr sz="6000" spc="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28010-8374-8DD4-FDB9-039431A1FA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2200" y="411480"/>
            <a:ext cx="4572000" cy="2971800"/>
          </a:xfrm>
        </p:spPr>
        <p:txBody>
          <a:bodyPr anchor="b">
            <a:noAutofit/>
          </a:bodyPr>
          <a:lstStyle>
            <a:lvl1pPr marL="0" indent="0" algn="l">
              <a:buNone/>
              <a:defRPr sz="4800" cap="all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03948751-49C3-8753-5B79-CD48CD6A7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1719072"/>
            <a:ext cx="4114800" cy="3429000"/>
          </a:xfrm>
        </p:spPr>
        <p:txBody>
          <a:bodyPr anchor="ctr"/>
          <a:lstStyle>
            <a:lvl1pPr marL="0" indent="0">
              <a:lnSpc>
                <a:spcPts val="2800"/>
              </a:lnSpc>
              <a:spcBef>
                <a:spcPts val="1000"/>
              </a:spcBef>
              <a:buClr>
                <a:schemeClr val="accent1"/>
              </a:buClr>
              <a:buFont typeface="Avenir Next LT Pro" panose="020B0504020202020204" pitchFamily="34" charset="0"/>
              <a:buNone/>
              <a:defRPr sz="14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3032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Background pattern&#10;&#10;Description automatically generated">
            <a:extLst>
              <a:ext uri="{FF2B5EF4-FFF2-40B4-BE49-F238E27FC236}">
                <a16:creationId xmlns:a16="http://schemas.microsoft.com/office/drawing/2014/main" id="{9629B727-9959-51DE-AE65-C2AC6E50F7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02A864C-8800-78BF-C233-F7E776A8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18488" y="2743200"/>
            <a:ext cx="5943600" cy="1371600"/>
          </a:xfrm>
        </p:spPr>
        <p:txBody>
          <a:bodyPr/>
          <a:lstStyle>
            <a:lvl1pPr algn="ctr">
              <a:defRPr sz="8000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814783-DCD3-01AF-31DA-0DE467C2E6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05800" y="649224"/>
            <a:ext cx="3886200" cy="62087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0712" y="2514600"/>
            <a:ext cx="6629400" cy="1828800"/>
          </a:xfrm>
        </p:spPr>
        <p:txBody>
          <a:bodyPr anchor="ctr"/>
          <a:lstStyle>
            <a:lvl1pPr marL="0" indent="0" algn="l">
              <a:lnSpc>
                <a:spcPts val="3200"/>
              </a:lnSpc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Arc 30">
            <a:extLst>
              <a:ext uri="{FF2B5EF4-FFF2-40B4-BE49-F238E27FC236}">
                <a16:creationId xmlns:a16="http://schemas.microsoft.com/office/drawing/2014/main" id="{F1E34470-E9DC-6576-6206-8C36CAABBB1A}"/>
              </a:ext>
            </a:extLst>
          </p:cNvPr>
          <p:cNvSpPr/>
          <p:nvPr userDrawn="1"/>
        </p:nvSpPr>
        <p:spPr>
          <a:xfrm flipH="1" flipV="1">
            <a:off x="7369448" y="-2898"/>
            <a:ext cx="4847718" cy="3125298"/>
          </a:xfrm>
          <a:custGeom>
            <a:avLst/>
            <a:gdLst>
              <a:gd name="connsiteX0" fmla="*/ 4960744 w 12089362"/>
              <a:gd name="connsiteY0" fmla="*/ 88199 h 10882523"/>
              <a:gd name="connsiteX1" fmla="*/ 9643039 w 12089362"/>
              <a:gd name="connsiteY1" fmla="*/ 1069162 h 10882523"/>
              <a:gd name="connsiteX2" fmla="*/ 12089216 w 12089362"/>
              <a:gd name="connsiteY2" fmla="*/ 5478992 h 10882523"/>
              <a:gd name="connsiteX3" fmla="*/ 6044681 w 12089362"/>
              <a:gd name="connsiteY3" fmla="*/ 5441262 h 10882523"/>
              <a:gd name="connsiteX4" fmla="*/ 4960744 w 12089362"/>
              <a:gd name="connsiteY4" fmla="*/ 88199 h 10882523"/>
              <a:gd name="connsiteX0" fmla="*/ 4960744 w 12089362"/>
              <a:gd name="connsiteY0" fmla="*/ 88199 h 10882523"/>
              <a:gd name="connsiteX1" fmla="*/ 9643039 w 12089362"/>
              <a:gd name="connsiteY1" fmla="*/ 1069162 h 10882523"/>
              <a:gd name="connsiteX2" fmla="*/ 12089216 w 12089362"/>
              <a:gd name="connsiteY2" fmla="*/ 5478992 h 10882523"/>
              <a:gd name="connsiteX0" fmla="*/ 0 w 7128617"/>
              <a:gd name="connsiteY0" fmla="*/ 88228 h 5479021"/>
              <a:gd name="connsiteX1" fmla="*/ 4682295 w 7128617"/>
              <a:gd name="connsiteY1" fmla="*/ 1069191 h 5479021"/>
              <a:gd name="connsiteX2" fmla="*/ 7128472 w 7128617"/>
              <a:gd name="connsiteY2" fmla="*/ 5479021 h 5479021"/>
              <a:gd name="connsiteX3" fmla="*/ 1083937 w 7128617"/>
              <a:gd name="connsiteY3" fmla="*/ 5441291 h 5479021"/>
              <a:gd name="connsiteX4" fmla="*/ 0 w 7128617"/>
              <a:gd name="connsiteY4" fmla="*/ 88228 h 5479021"/>
              <a:gd name="connsiteX0" fmla="*/ 0 w 7128617"/>
              <a:gd name="connsiteY0" fmla="*/ 88228 h 5479021"/>
              <a:gd name="connsiteX1" fmla="*/ 4303923 w 7128617"/>
              <a:gd name="connsiteY1" fmla="*/ 1489605 h 5479021"/>
              <a:gd name="connsiteX2" fmla="*/ 7128472 w 7128617"/>
              <a:gd name="connsiteY2" fmla="*/ 5479021 h 5479021"/>
              <a:gd name="connsiteX0" fmla="*/ 0 w 7275709"/>
              <a:gd name="connsiteY0" fmla="*/ 88228 h 5479021"/>
              <a:gd name="connsiteX1" fmla="*/ 4682295 w 7275709"/>
              <a:gd name="connsiteY1" fmla="*/ 1069191 h 5479021"/>
              <a:gd name="connsiteX2" fmla="*/ 7128472 w 7275709"/>
              <a:gd name="connsiteY2" fmla="*/ 5479021 h 5479021"/>
              <a:gd name="connsiteX3" fmla="*/ 1083937 w 7275709"/>
              <a:gd name="connsiteY3" fmla="*/ 5441291 h 5479021"/>
              <a:gd name="connsiteX4" fmla="*/ 0 w 7275709"/>
              <a:gd name="connsiteY4" fmla="*/ 88228 h 5479021"/>
              <a:gd name="connsiteX0" fmla="*/ 0 w 7275709"/>
              <a:gd name="connsiteY0" fmla="*/ 88228 h 5479021"/>
              <a:gd name="connsiteX1" fmla="*/ 4303923 w 7275709"/>
              <a:gd name="connsiteY1" fmla="*/ 1489605 h 5479021"/>
              <a:gd name="connsiteX2" fmla="*/ 7275617 w 7275709"/>
              <a:gd name="connsiteY2" fmla="*/ 5405449 h 5479021"/>
              <a:gd name="connsiteX0" fmla="*/ 0 w 7275722"/>
              <a:gd name="connsiteY0" fmla="*/ 88228 h 5479021"/>
              <a:gd name="connsiteX1" fmla="*/ 4682295 w 7275722"/>
              <a:gd name="connsiteY1" fmla="*/ 1069191 h 5479021"/>
              <a:gd name="connsiteX2" fmla="*/ 7128472 w 7275722"/>
              <a:gd name="connsiteY2" fmla="*/ 5479021 h 5479021"/>
              <a:gd name="connsiteX3" fmla="*/ 1083937 w 7275722"/>
              <a:gd name="connsiteY3" fmla="*/ 5441291 h 5479021"/>
              <a:gd name="connsiteX4" fmla="*/ 0 w 7275722"/>
              <a:gd name="connsiteY4" fmla="*/ 88228 h 5479021"/>
              <a:gd name="connsiteX0" fmla="*/ 0 w 7275722"/>
              <a:gd name="connsiteY0" fmla="*/ 88228 h 5479021"/>
              <a:gd name="connsiteX1" fmla="*/ 4482599 w 7275722"/>
              <a:gd name="connsiteY1" fmla="*/ 1395012 h 5479021"/>
              <a:gd name="connsiteX2" fmla="*/ 7275617 w 7275722"/>
              <a:gd name="connsiteY2" fmla="*/ 5405449 h 5479021"/>
              <a:gd name="connsiteX0" fmla="*/ 52552 w 7328274"/>
              <a:gd name="connsiteY0" fmla="*/ 88228 h 5479021"/>
              <a:gd name="connsiteX1" fmla="*/ 4734847 w 7328274"/>
              <a:gd name="connsiteY1" fmla="*/ 1069191 h 5479021"/>
              <a:gd name="connsiteX2" fmla="*/ 7181024 w 7328274"/>
              <a:gd name="connsiteY2" fmla="*/ 5479021 h 5479021"/>
              <a:gd name="connsiteX3" fmla="*/ 1136489 w 7328274"/>
              <a:gd name="connsiteY3" fmla="*/ 5441291 h 5479021"/>
              <a:gd name="connsiteX4" fmla="*/ 52552 w 7328274"/>
              <a:gd name="connsiteY4" fmla="*/ 88228 h 5479021"/>
              <a:gd name="connsiteX0" fmla="*/ 0 w 7328274"/>
              <a:gd name="connsiteY0" fmla="*/ 676808 h 5479021"/>
              <a:gd name="connsiteX1" fmla="*/ 4535151 w 7328274"/>
              <a:gd name="connsiteY1" fmla="*/ 1395012 h 5479021"/>
              <a:gd name="connsiteX2" fmla="*/ 7328169 w 7328274"/>
              <a:gd name="connsiteY2" fmla="*/ 5405449 h 5479021"/>
              <a:gd name="connsiteX0" fmla="*/ 52552 w 7328321"/>
              <a:gd name="connsiteY0" fmla="*/ 88228 h 5479021"/>
              <a:gd name="connsiteX1" fmla="*/ 4734847 w 7328321"/>
              <a:gd name="connsiteY1" fmla="*/ 1069191 h 5479021"/>
              <a:gd name="connsiteX2" fmla="*/ 7181024 w 7328321"/>
              <a:gd name="connsiteY2" fmla="*/ 5479021 h 5479021"/>
              <a:gd name="connsiteX3" fmla="*/ 1136489 w 7328321"/>
              <a:gd name="connsiteY3" fmla="*/ 5441291 h 5479021"/>
              <a:gd name="connsiteX4" fmla="*/ 52552 w 7328321"/>
              <a:gd name="connsiteY4" fmla="*/ 88228 h 5479021"/>
              <a:gd name="connsiteX0" fmla="*/ 0 w 7328321"/>
              <a:gd name="connsiteY0" fmla="*/ 676808 h 5479021"/>
              <a:gd name="connsiteX1" fmla="*/ 4924033 w 7328321"/>
              <a:gd name="connsiteY1" fmla="*/ 1500116 h 5479021"/>
              <a:gd name="connsiteX2" fmla="*/ 7328169 w 7328321"/>
              <a:gd name="connsiteY2" fmla="*/ 5405449 h 5479021"/>
              <a:gd name="connsiteX0" fmla="*/ 52552 w 7328321"/>
              <a:gd name="connsiteY0" fmla="*/ 88228 h 5479021"/>
              <a:gd name="connsiteX1" fmla="*/ 4734847 w 7328321"/>
              <a:gd name="connsiteY1" fmla="*/ 1069191 h 5479021"/>
              <a:gd name="connsiteX2" fmla="*/ 7181024 w 7328321"/>
              <a:gd name="connsiteY2" fmla="*/ 5479021 h 5479021"/>
              <a:gd name="connsiteX3" fmla="*/ 1136489 w 7328321"/>
              <a:gd name="connsiteY3" fmla="*/ 5441291 h 5479021"/>
              <a:gd name="connsiteX4" fmla="*/ 52552 w 7328321"/>
              <a:gd name="connsiteY4" fmla="*/ 88228 h 5479021"/>
              <a:gd name="connsiteX0" fmla="*/ 0 w 7328321"/>
              <a:gd name="connsiteY0" fmla="*/ 676808 h 5479021"/>
              <a:gd name="connsiteX1" fmla="*/ 4924033 w 7328321"/>
              <a:gd name="connsiteY1" fmla="*/ 1500116 h 5479021"/>
              <a:gd name="connsiteX2" fmla="*/ 7328169 w 7328321"/>
              <a:gd name="connsiteY2" fmla="*/ 5405449 h 5479021"/>
              <a:gd name="connsiteX0" fmla="*/ 52552 w 7361566"/>
              <a:gd name="connsiteY0" fmla="*/ 88228 h 5488576"/>
              <a:gd name="connsiteX1" fmla="*/ 4734847 w 7361566"/>
              <a:gd name="connsiteY1" fmla="*/ 1069191 h 5488576"/>
              <a:gd name="connsiteX2" fmla="*/ 7181024 w 7361566"/>
              <a:gd name="connsiteY2" fmla="*/ 5479021 h 5488576"/>
              <a:gd name="connsiteX3" fmla="*/ 1136489 w 7361566"/>
              <a:gd name="connsiteY3" fmla="*/ 5441291 h 5488576"/>
              <a:gd name="connsiteX4" fmla="*/ 52552 w 7361566"/>
              <a:gd name="connsiteY4" fmla="*/ 88228 h 5488576"/>
              <a:gd name="connsiteX0" fmla="*/ 0 w 7361566"/>
              <a:gd name="connsiteY0" fmla="*/ 676808 h 5488576"/>
              <a:gd name="connsiteX1" fmla="*/ 4924033 w 7361566"/>
              <a:gd name="connsiteY1" fmla="*/ 1500116 h 5488576"/>
              <a:gd name="connsiteX2" fmla="*/ 7361419 w 7361566"/>
              <a:gd name="connsiteY2" fmla="*/ 5488576 h 5488576"/>
              <a:gd name="connsiteX0" fmla="*/ 52552 w 7361532"/>
              <a:gd name="connsiteY0" fmla="*/ 88228 h 5488576"/>
              <a:gd name="connsiteX1" fmla="*/ 4734847 w 7361532"/>
              <a:gd name="connsiteY1" fmla="*/ 1069191 h 5488576"/>
              <a:gd name="connsiteX2" fmla="*/ 7181024 w 7361532"/>
              <a:gd name="connsiteY2" fmla="*/ 5479021 h 5488576"/>
              <a:gd name="connsiteX3" fmla="*/ 1136489 w 7361532"/>
              <a:gd name="connsiteY3" fmla="*/ 5441291 h 5488576"/>
              <a:gd name="connsiteX4" fmla="*/ 52552 w 7361532"/>
              <a:gd name="connsiteY4" fmla="*/ 88228 h 5488576"/>
              <a:gd name="connsiteX0" fmla="*/ 0 w 7361532"/>
              <a:gd name="connsiteY0" fmla="*/ 676808 h 5488576"/>
              <a:gd name="connsiteX1" fmla="*/ 4649713 w 7361532"/>
              <a:gd name="connsiteY1" fmla="*/ 1433614 h 5488576"/>
              <a:gd name="connsiteX2" fmla="*/ 7361419 w 7361532"/>
              <a:gd name="connsiteY2" fmla="*/ 5488576 h 5488576"/>
              <a:gd name="connsiteX0" fmla="*/ 52552 w 7361485"/>
              <a:gd name="connsiteY0" fmla="*/ 88228 h 5488576"/>
              <a:gd name="connsiteX1" fmla="*/ 4734847 w 7361485"/>
              <a:gd name="connsiteY1" fmla="*/ 1069191 h 5488576"/>
              <a:gd name="connsiteX2" fmla="*/ 7181024 w 7361485"/>
              <a:gd name="connsiteY2" fmla="*/ 5479021 h 5488576"/>
              <a:gd name="connsiteX3" fmla="*/ 1136489 w 7361485"/>
              <a:gd name="connsiteY3" fmla="*/ 5441291 h 5488576"/>
              <a:gd name="connsiteX4" fmla="*/ 52552 w 7361485"/>
              <a:gd name="connsiteY4" fmla="*/ 88228 h 5488576"/>
              <a:gd name="connsiteX0" fmla="*/ 0 w 7361485"/>
              <a:gd name="connsiteY0" fmla="*/ 676808 h 5488576"/>
              <a:gd name="connsiteX1" fmla="*/ 3824171 w 7361485"/>
              <a:gd name="connsiteY1" fmla="*/ 1285440 h 5488576"/>
              <a:gd name="connsiteX2" fmla="*/ 7361419 w 7361485"/>
              <a:gd name="connsiteY2" fmla="*/ 5488576 h 5488576"/>
              <a:gd name="connsiteX0" fmla="*/ 52552 w 7181169"/>
              <a:gd name="connsiteY0" fmla="*/ 88228 h 5479021"/>
              <a:gd name="connsiteX1" fmla="*/ 4734847 w 7181169"/>
              <a:gd name="connsiteY1" fmla="*/ 1069191 h 5479021"/>
              <a:gd name="connsiteX2" fmla="*/ 7181024 w 7181169"/>
              <a:gd name="connsiteY2" fmla="*/ 5479021 h 5479021"/>
              <a:gd name="connsiteX3" fmla="*/ 1136489 w 7181169"/>
              <a:gd name="connsiteY3" fmla="*/ 5441291 h 5479021"/>
              <a:gd name="connsiteX4" fmla="*/ 52552 w 7181169"/>
              <a:gd name="connsiteY4" fmla="*/ 88228 h 5479021"/>
              <a:gd name="connsiteX0" fmla="*/ 0 w 7181169"/>
              <a:gd name="connsiteY0" fmla="*/ 676808 h 5479021"/>
              <a:gd name="connsiteX1" fmla="*/ 3824171 w 7181169"/>
              <a:gd name="connsiteY1" fmla="*/ 1285440 h 5479021"/>
              <a:gd name="connsiteX2" fmla="*/ 6482958 w 7181169"/>
              <a:gd name="connsiteY2" fmla="*/ 5446240 h 5479021"/>
              <a:gd name="connsiteX0" fmla="*/ 52552 w 7181169"/>
              <a:gd name="connsiteY0" fmla="*/ 88228 h 5479021"/>
              <a:gd name="connsiteX1" fmla="*/ 4734847 w 7181169"/>
              <a:gd name="connsiteY1" fmla="*/ 1069191 h 5479021"/>
              <a:gd name="connsiteX2" fmla="*/ 7181024 w 7181169"/>
              <a:gd name="connsiteY2" fmla="*/ 5479021 h 5479021"/>
              <a:gd name="connsiteX3" fmla="*/ 1136489 w 7181169"/>
              <a:gd name="connsiteY3" fmla="*/ 5441291 h 5479021"/>
              <a:gd name="connsiteX4" fmla="*/ 52552 w 7181169"/>
              <a:gd name="connsiteY4" fmla="*/ 88228 h 5479021"/>
              <a:gd name="connsiteX0" fmla="*/ 0 w 7181169"/>
              <a:gd name="connsiteY0" fmla="*/ 676808 h 5479021"/>
              <a:gd name="connsiteX1" fmla="*/ 3982930 w 7181169"/>
              <a:gd name="connsiteY1" fmla="*/ 1804051 h 5479021"/>
              <a:gd name="connsiteX2" fmla="*/ 6482958 w 7181169"/>
              <a:gd name="connsiteY2" fmla="*/ 5446240 h 5479021"/>
              <a:gd name="connsiteX0" fmla="*/ 88673 w 7217290"/>
              <a:gd name="connsiteY0" fmla="*/ 88228 h 5479021"/>
              <a:gd name="connsiteX1" fmla="*/ 4770968 w 7217290"/>
              <a:gd name="connsiteY1" fmla="*/ 1069191 h 5479021"/>
              <a:gd name="connsiteX2" fmla="*/ 7217145 w 7217290"/>
              <a:gd name="connsiteY2" fmla="*/ 5479021 h 5479021"/>
              <a:gd name="connsiteX3" fmla="*/ 1172610 w 7217290"/>
              <a:gd name="connsiteY3" fmla="*/ 5441291 h 5479021"/>
              <a:gd name="connsiteX4" fmla="*/ 88673 w 7217290"/>
              <a:gd name="connsiteY4" fmla="*/ 88228 h 5479021"/>
              <a:gd name="connsiteX0" fmla="*/ 0 w 7217290"/>
              <a:gd name="connsiteY0" fmla="*/ 965775 h 5479021"/>
              <a:gd name="connsiteX1" fmla="*/ 4019051 w 7217290"/>
              <a:gd name="connsiteY1" fmla="*/ 1804051 h 5479021"/>
              <a:gd name="connsiteX2" fmla="*/ 6519079 w 7217290"/>
              <a:gd name="connsiteY2" fmla="*/ 5446240 h 5479021"/>
              <a:gd name="connsiteX0" fmla="*/ 52552 w 7217250"/>
              <a:gd name="connsiteY0" fmla="*/ 320300 h 4868268"/>
              <a:gd name="connsiteX1" fmla="*/ 4770968 w 7217250"/>
              <a:gd name="connsiteY1" fmla="*/ 458438 h 4868268"/>
              <a:gd name="connsiteX2" fmla="*/ 7217145 w 7217250"/>
              <a:gd name="connsiteY2" fmla="*/ 4868268 h 4868268"/>
              <a:gd name="connsiteX3" fmla="*/ 1172610 w 7217250"/>
              <a:gd name="connsiteY3" fmla="*/ 4830538 h 4868268"/>
              <a:gd name="connsiteX4" fmla="*/ 52552 w 7217250"/>
              <a:gd name="connsiteY4" fmla="*/ 320300 h 4868268"/>
              <a:gd name="connsiteX0" fmla="*/ 0 w 7217250"/>
              <a:gd name="connsiteY0" fmla="*/ 355022 h 4868268"/>
              <a:gd name="connsiteX1" fmla="*/ 4019051 w 7217250"/>
              <a:gd name="connsiteY1" fmla="*/ 1193298 h 4868268"/>
              <a:gd name="connsiteX2" fmla="*/ 6519079 w 7217250"/>
              <a:gd name="connsiteY2" fmla="*/ 4835487 h 4868268"/>
              <a:gd name="connsiteX0" fmla="*/ 52552 w 7217294"/>
              <a:gd name="connsiteY0" fmla="*/ 63062 h 4611030"/>
              <a:gd name="connsiteX1" fmla="*/ 5156259 w 7217294"/>
              <a:gd name="connsiteY1" fmla="*/ 1188512 h 4611030"/>
              <a:gd name="connsiteX2" fmla="*/ 7217145 w 7217294"/>
              <a:gd name="connsiteY2" fmla="*/ 4611030 h 4611030"/>
              <a:gd name="connsiteX3" fmla="*/ 1172610 w 7217294"/>
              <a:gd name="connsiteY3" fmla="*/ 4573300 h 4611030"/>
              <a:gd name="connsiteX4" fmla="*/ 52552 w 7217294"/>
              <a:gd name="connsiteY4" fmla="*/ 63062 h 4611030"/>
              <a:gd name="connsiteX0" fmla="*/ 0 w 7217294"/>
              <a:gd name="connsiteY0" fmla="*/ 97784 h 4611030"/>
              <a:gd name="connsiteX1" fmla="*/ 4019051 w 7217294"/>
              <a:gd name="connsiteY1" fmla="*/ 936060 h 4611030"/>
              <a:gd name="connsiteX2" fmla="*/ 6519079 w 7217294"/>
              <a:gd name="connsiteY2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19051 w 7217295"/>
              <a:gd name="connsiteY1" fmla="*/ 936060 h 4611030"/>
              <a:gd name="connsiteX2" fmla="*/ 6481733 w 7217295"/>
              <a:gd name="connsiteY2" fmla="*/ 3005501 h 4611030"/>
              <a:gd name="connsiteX3" fmla="*/ 6519079 w 7217295"/>
              <a:gd name="connsiteY3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19051 w 7217295"/>
              <a:gd name="connsiteY1" fmla="*/ 936060 h 4611030"/>
              <a:gd name="connsiteX2" fmla="*/ 6481733 w 7217295"/>
              <a:gd name="connsiteY2" fmla="*/ 3005501 h 4611030"/>
              <a:gd name="connsiteX3" fmla="*/ 6794781 w 7217295"/>
              <a:gd name="connsiteY3" fmla="*/ 4004852 h 4611030"/>
              <a:gd name="connsiteX4" fmla="*/ 6519079 w 7217295"/>
              <a:gd name="connsiteY4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19051 w 7217295"/>
              <a:gd name="connsiteY1" fmla="*/ 936060 h 4611030"/>
              <a:gd name="connsiteX2" fmla="*/ 6481733 w 7217295"/>
              <a:gd name="connsiteY2" fmla="*/ 3005501 h 4611030"/>
              <a:gd name="connsiteX3" fmla="*/ 6794781 w 7217295"/>
              <a:gd name="connsiteY3" fmla="*/ 4004852 h 4611030"/>
              <a:gd name="connsiteX4" fmla="*/ 6519079 w 7217295"/>
              <a:gd name="connsiteY4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19051 w 7217295"/>
              <a:gd name="connsiteY1" fmla="*/ 936060 h 4611030"/>
              <a:gd name="connsiteX2" fmla="*/ 6481733 w 7217295"/>
              <a:gd name="connsiteY2" fmla="*/ 3005501 h 4611030"/>
              <a:gd name="connsiteX3" fmla="*/ 6794781 w 7217295"/>
              <a:gd name="connsiteY3" fmla="*/ 4004852 h 4611030"/>
              <a:gd name="connsiteX4" fmla="*/ 6519079 w 7217295"/>
              <a:gd name="connsiteY4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481733 w 7217295"/>
              <a:gd name="connsiteY2" fmla="*/ 3005501 h 4611030"/>
              <a:gd name="connsiteX3" fmla="*/ 6794781 w 7217295"/>
              <a:gd name="connsiteY3" fmla="*/ 4004852 h 4611030"/>
              <a:gd name="connsiteX4" fmla="*/ 6519079 w 7217295"/>
              <a:gd name="connsiteY4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94781 w 7217295"/>
              <a:gd name="connsiteY3" fmla="*/ 4004852 h 4611030"/>
              <a:gd name="connsiteX4" fmla="*/ 6519079 w 7217295"/>
              <a:gd name="connsiteY4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94781 w 7217295"/>
              <a:gd name="connsiteY3" fmla="*/ 4004852 h 4611030"/>
              <a:gd name="connsiteX4" fmla="*/ 6519079 w 7217295"/>
              <a:gd name="connsiteY4" fmla="*/ 4578249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94781 w 7217295"/>
              <a:gd name="connsiteY3" fmla="*/ 4004852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94781 w 7217295"/>
              <a:gd name="connsiteY3" fmla="*/ 4004852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94781 w 7217295"/>
              <a:gd name="connsiteY3" fmla="*/ 4004852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94781 w 7217295"/>
              <a:gd name="connsiteY3" fmla="*/ 4004852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94781 w 7217295"/>
              <a:gd name="connsiteY3" fmla="*/ 4004852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510515 w 7217295"/>
              <a:gd name="connsiteY2" fmla="*/ 2982477 h 4611030"/>
              <a:gd name="connsiteX3" fmla="*/ 6788051 w 7217295"/>
              <a:gd name="connsiteY3" fmla="*/ 3957739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342258 w 7217295"/>
              <a:gd name="connsiteY2" fmla="*/ 2686346 h 4611030"/>
              <a:gd name="connsiteX3" fmla="*/ 6788051 w 7217295"/>
              <a:gd name="connsiteY3" fmla="*/ 3957739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4047833 w 7217295"/>
              <a:gd name="connsiteY1" fmla="*/ 993621 h 4611030"/>
              <a:gd name="connsiteX2" fmla="*/ 6342258 w 7217295"/>
              <a:gd name="connsiteY2" fmla="*/ 2686346 h 4611030"/>
              <a:gd name="connsiteX3" fmla="*/ 6788051 w 7217295"/>
              <a:gd name="connsiteY3" fmla="*/ 3957739 h 4611030"/>
              <a:gd name="connsiteX4" fmla="*/ 6530591 w 7217295"/>
              <a:gd name="connsiteY4" fmla="*/ 4595518 h 4611030"/>
              <a:gd name="connsiteX0" fmla="*/ 52552 w 7217295"/>
              <a:gd name="connsiteY0" fmla="*/ 83309 h 4631277"/>
              <a:gd name="connsiteX1" fmla="*/ 5156259 w 7217295"/>
              <a:gd name="connsiteY1" fmla="*/ 1208759 h 4631277"/>
              <a:gd name="connsiteX2" fmla="*/ 7217145 w 7217295"/>
              <a:gd name="connsiteY2" fmla="*/ 4631277 h 4631277"/>
              <a:gd name="connsiteX3" fmla="*/ 1172610 w 7217295"/>
              <a:gd name="connsiteY3" fmla="*/ 4593547 h 4631277"/>
              <a:gd name="connsiteX4" fmla="*/ 52552 w 7217295"/>
              <a:gd name="connsiteY4" fmla="*/ 83309 h 4631277"/>
              <a:gd name="connsiteX0" fmla="*/ 0 w 7217295"/>
              <a:gd name="connsiteY0" fmla="*/ 118031 h 4631277"/>
              <a:gd name="connsiteX1" fmla="*/ 3783147 w 7217295"/>
              <a:gd name="connsiteY1" fmla="*/ 815353 h 4631277"/>
              <a:gd name="connsiteX2" fmla="*/ 6342258 w 7217295"/>
              <a:gd name="connsiteY2" fmla="*/ 2706593 h 4631277"/>
              <a:gd name="connsiteX3" fmla="*/ 6788051 w 7217295"/>
              <a:gd name="connsiteY3" fmla="*/ 3977986 h 4631277"/>
              <a:gd name="connsiteX4" fmla="*/ 6530591 w 7217295"/>
              <a:gd name="connsiteY4" fmla="*/ 4615765 h 4631277"/>
              <a:gd name="connsiteX0" fmla="*/ 52552 w 7217295"/>
              <a:gd name="connsiteY0" fmla="*/ 83309 h 4631277"/>
              <a:gd name="connsiteX1" fmla="*/ 5156259 w 7217295"/>
              <a:gd name="connsiteY1" fmla="*/ 1208759 h 4631277"/>
              <a:gd name="connsiteX2" fmla="*/ 7217145 w 7217295"/>
              <a:gd name="connsiteY2" fmla="*/ 4631277 h 4631277"/>
              <a:gd name="connsiteX3" fmla="*/ 1172610 w 7217295"/>
              <a:gd name="connsiteY3" fmla="*/ 4593547 h 4631277"/>
              <a:gd name="connsiteX4" fmla="*/ 52552 w 7217295"/>
              <a:gd name="connsiteY4" fmla="*/ 83309 h 4631277"/>
              <a:gd name="connsiteX0" fmla="*/ 0 w 7217295"/>
              <a:gd name="connsiteY0" fmla="*/ 118031 h 4631277"/>
              <a:gd name="connsiteX1" fmla="*/ 3783147 w 7217295"/>
              <a:gd name="connsiteY1" fmla="*/ 815353 h 4631277"/>
              <a:gd name="connsiteX2" fmla="*/ 6342258 w 7217295"/>
              <a:gd name="connsiteY2" fmla="*/ 2706593 h 4631277"/>
              <a:gd name="connsiteX3" fmla="*/ 6740327 w 7217295"/>
              <a:gd name="connsiteY3" fmla="*/ 3963668 h 4631277"/>
              <a:gd name="connsiteX4" fmla="*/ 6530591 w 7217295"/>
              <a:gd name="connsiteY4" fmla="*/ 4615765 h 4631277"/>
              <a:gd name="connsiteX0" fmla="*/ 52552 w 7217295"/>
              <a:gd name="connsiteY0" fmla="*/ 83309 h 4631277"/>
              <a:gd name="connsiteX1" fmla="*/ 5156259 w 7217295"/>
              <a:gd name="connsiteY1" fmla="*/ 1208759 h 4631277"/>
              <a:gd name="connsiteX2" fmla="*/ 7217145 w 7217295"/>
              <a:gd name="connsiteY2" fmla="*/ 4631277 h 4631277"/>
              <a:gd name="connsiteX3" fmla="*/ 1172610 w 7217295"/>
              <a:gd name="connsiteY3" fmla="*/ 4593547 h 4631277"/>
              <a:gd name="connsiteX4" fmla="*/ 52552 w 7217295"/>
              <a:gd name="connsiteY4" fmla="*/ 83309 h 4631277"/>
              <a:gd name="connsiteX0" fmla="*/ 0 w 7217295"/>
              <a:gd name="connsiteY0" fmla="*/ 118031 h 4631277"/>
              <a:gd name="connsiteX1" fmla="*/ 3783147 w 7217295"/>
              <a:gd name="connsiteY1" fmla="*/ 815353 h 4631277"/>
              <a:gd name="connsiteX2" fmla="*/ 6342258 w 7217295"/>
              <a:gd name="connsiteY2" fmla="*/ 2706593 h 4631277"/>
              <a:gd name="connsiteX3" fmla="*/ 6740327 w 7217295"/>
              <a:gd name="connsiteY3" fmla="*/ 3963668 h 4631277"/>
              <a:gd name="connsiteX4" fmla="*/ 6530591 w 7217295"/>
              <a:gd name="connsiteY4" fmla="*/ 4615765 h 4631277"/>
              <a:gd name="connsiteX0" fmla="*/ 52552 w 7217295"/>
              <a:gd name="connsiteY0" fmla="*/ 83309 h 4631277"/>
              <a:gd name="connsiteX1" fmla="*/ 5156259 w 7217295"/>
              <a:gd name="connsiteY1" fmla="*/ 1208759 h 4631277"/>
              <a:gd name="connsiteX2" fmla="*/ 7217145 w 7217295"/>
              <a:gd name="connsiteY2" fmla="*/ 4631277 h 4631277"/>
              <a:gd name="connsiteX3" fmla="*/ 1172610 w 7217295"/>
              <a:gd name="connsiteY3" fmla="*/ 4593547 h 4631277"/>
              <a:gd name="connsiteX4" fmla="*/ 52552 w 7217295"/>
              <a:gd name="connsiteY4" fmla="*/ 83309 h 4631277"/>
              <a:gd name="connsiteX0" fmla="*/ 0 w 7217295"/>
              <a:gd name="connsiteY0" fmla="*/ 118031 h 4631277"/>
              <a:gd name="connsiteX1" fmla="*/ 3783147 w 7217295"/>
              <a:gd name="connsiteY1" fmla="*/ 815353 h 4631277"/>
              <a:gd name="connsiteX2" fmla="*/ 6342258 w 7217295"/>
              <a:gd name="connsiteY2" fmla="*/ 2706593 h 4631277"/>
              <a:gd name="connsiteX3" fmla="*/ 6740327 w 7217295"/>
              <a:gd name="connsiteY3" fmla="*/ 3963668 h 4631277"/>
              <a:gd name="connsiteX4" fmla="*/ 6530591 w 7217295"/>
              <a:gd name="connsiteY4" fmla="*/ 4615765 h 4631277"/>
              <a:gd name="connsiteX0" fmla="*/ 52552 w 7217295"/>
              <a:gd name="connsiteY0" fmla="*/ 83309 h 4631277"/>
              <a:gd name="connsiteX1" fmla="*/ 5156259 w 7217295"/>
              <a:gd name="connsiteY1" fmla="*/ 1208759 h 4631277"/>
              <a:gd name="connsiteX2" fmla="*/ 7217145 w 7217295"/>
              <a:gd name="connsiteY2" fmla="*/ 4631277 h 4631277"/>
              <a:gd name="connsiteX3" fmla="*/ 1172610 w 7217295"/>
              <a:gd name="connsiteY3" fmla="*/ 4593547 h 4631277"/>
              <a:gd name="connsiteX4" fmla="*/ 52552 w 7217295"/>
              <a:gd name="connsiteY4" fmla="*/ 83309 h 4631277"/>
              <a:gd name="connsiteX0" fmla="*/ 0 w 7217295"/>
              <a:gd name="connsiteY0" fmla="*/ 118031 h 4631277"/>
              <a:gd name="connsiteX1" fmla="*/ 3783147 w 7217295"/>
              <a:gd name="connsiteY1" fmla="*/ 815353 h 4631277"/>
              <a:gd name="connsiteX2" fmla="*/ 6342258 w 7217295"/>
              <a:gd name="connsiteY2" fmla="*/ 2706593 h 4631277"/>
              <a:gd name="connsiteX3" fmla="*/ 6740327 w 7217295"/>
              <a:gd name="connsiteY3" fmla="*/ 3963668 h 4631277"/>
              <a:gd name="connsiteX4" fmla="*/ 6530591 w 7217295"/>
              <a:gd name="connsiteY4" fmla="*/ 4615765 h 4631277"/>
              <a:gd name="connsiteX0" fmla="*/ 52552 w 7217295"/>
              <a:gd name="connsiteY0" fmla="*/ 83309 h 4631277"/>
              <a:gd name="connsiteX1" fmla="*/ 5156259 w 7217295"/>
              <a:gd name="connsiteY1" fmla="*/ 1208759 h 4631277"/>
              <a:gd name="connsiteX2" fmla="*/ 7217145 w 7217295"/>
              <a:gd name="connsiteY2" fmla="*/ 4631277 h 4631277"/>
              <a:gd name="connsiteX3" fmla="*/ 1172610 w 7217295"/>
              <a:gd name="connsiteY3" fmla="*/ 4593547 h 4631277"/>
              <a:gd name="connsiteX4" fmla="*/ 52552 w 7217295"/>
              <a:gd name="connsiteY4" fmla="*/ 83309 h 4631277"/>
              <a:gd name="connsiteX0" fmla="*/ 0 w 7217295"/>
              <a:gd name="connsiteY0" fmla="*/ 118031 h 4631277"/>
              <a:gd name="connsiteX1" fmla="*/ 3783147 w 7217295"/>
              <a:gd name="connsiteY1" fmla="*/ 815353 h 4631277"/>
              <a:gd name="connsiteX2" fmla="*/ 6342258 w 7217295"/>
              <a:gd name="connsiteY2" fmla="*/ 2706593 h 4631277"/>
              <a:gd name="connsiteX3" fmla="*/ 6740327 w 7217295"/>
              <a:gd name="connsiteY3" fmla="*/ 3963668 h 4631277"/>
              <a:gd name="connsiteX4" fmla="*/ 6530591 w 7217295"/>
              <a:gd name="connsiteY4" fmla="*/ 4615765 h 4631277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342258 w 7217295"/>
              <a:gd name="connsiteY2" fmla="*/ 2686346 h 4611030"/>
              <a:gd name="connsiteX3" fmla="*/ 6740327 w 7217295"/>
              <a:gd name="connsiteY3" fmla="*/ 3943421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342258 w 7217295"/>
              <a:gd name="connsiteY2" fmla="*/ 2686346 h 4611030"/>
              <a:gd name="connsiteX3" fmla="*/ 6740327 w 7217295"/>
              <a:gd name="connsiteY3" fmla="*/ 3943421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342258 w 7217295"/>
              <a:gd name="connsiteY2" fmla="*/ 2686346 h 4611030"/>
              <a:gd name="connsiteX3" fmla="*/ 6698162 w 7217295"/>
              <a:gd name="connsiteY3" fmla="*/ 3637721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342258 w 7217295"/>
              <a:gd name="connsiteY2" fmla="*/ 2686346 h 4611030"/>
              <a:gd name="connsiteX3" fmla="*/ 6698162 w 7217295"/>
              <a:gd name="connsiteY3" fmla="*/ 3637721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342258 w 7217295"/>
              <a:gd name="connsiteY2" fmla="*/ 2686346 h 4611030"/>
              <a:gd name="connsiteX3" fmla="*/ 6766681 w 7217295"/>
              <a:gd name="connsiteY3" fmla="*/ 3822195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273739 w 7217295"/>
              <a:gd name="connsiteY2" fmla="*/ 2675804 h 4611030"/>
              <a:gd name="connsiteX3" fmla="*/ 6766681 w 7217295"/>
              <a:gd name="connsiteY3" fmla="*/ 3822195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273739 w 7217295"/>
              <a:gd name="connsiteY2" fmla="*/ 2675804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783147 w 7217295"/>
              <a:gd name="connsiteY1" fmla="*/ 795106 h 4611030"/>
              <a:gd name="connsiteX2" fmla="*/ 6273739 w 7217295"/>
              <a:gd name="connsiteY2" fmla="*/ 2675804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53759 w 7217295"/>
              <a:gd name="connsiteY1" fmla="*/ 998528 h 4611030"/>
              <a:gd name="connsiteX2" fmla="*/ 6273739 w 7217295"/>
              <a:gd name="connsiteY2" fmla="*/ 2675804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53759 w 7217295"/>
              <a:gd name="connsiteY1" fmla="*/ 998528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53759 w 7217295"/>
              <a:gd name="connsiteY1" fmla="*/ 998528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53759 w 7217295"/>
              <a:gd name="connsiteY1" fmla="*/ 998528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814697 w 7217295"/>
              <a:gd name="connsiteY1" fmla="*/ 885540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814697 w 7217295"/>
              <a:gd name="connsiteY1" fmla="*/ 885540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80301 w 7217295"/>
              <a:gd name="connsiteY2" fmla="*/ 2636432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38637 w 7217295"/>
              <a:gd name="connsiteY2" fmla="*/ 2594768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38637 w 7217295"/>
              <a:gd name="connsiteY2" fmla="*/ 2594768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38637 w 7217295"/>
              <a:gd name="connsiteY2" fmla="*/ 2594768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38637 w 7217295"/>
              <a:gd name="connsiteY2" fmla="*/ 2594768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38637 w 7217295"/>
              <a:gd name="connsiteY2" fmla="*/ 2594768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63062 h 4611030"/>
              <a:gd name="connsiteX1" fmla="*/ 5156259 w 7217295"/>
              <a:gd name="connsiteY1" fmla="*/ 1188512 h 4611030"/>
              <a:gd name="connsiteX2" fmla="*/ 7217145 w 7217295"/>
              <a:gd name="connsiteY2" fmla="*/ 4611030 h 4611030"/>
              <a:gd name="connsiteX3" fmla="*/ 1172610 w 7217295"/>
              <a:gd name="connsiteY3" fmla="*/ 4573300 h 4611030"/>
              <a:gd name="connsiteX4" fmla="*/ 52552 w 7217295"/>
              <a:gd name="connsiteY4" fmla="*/ 63062 h 4611030"/>
              <a:gd name="connsiteX0" fmla="*/ 0 w 7217295"/>
              <a:gd name="connsiteY0" fmla="*/ 97784 h 4611030"/>
              <a:gd name="connsiteX1" fmla="*/ 3988524 w 7217295"/>
              <a:gd name="connsiteY1" fmla="*/ 816009 h 4611030"/>
              <a:gd name="connsiteX2" fmla="*/ 6238637 w 7217295"/>
              <a:gd name="connsiteY2" fmla="*/ 2594768 h 4611030"/>
              <a:gd name="connsiteX3" fmla="*/ 6740327 w 7217295"/>
              <a:gd name="connsiteY3" fmla="*/ 3806383 h 4611030"/>
              <a:gd name="connsiteX4" fmla="*/ 6530591 w 7217295"/>
              <a:gd name="connsiteY4" fmla="*/ 4595518 h 4611030"/>
              <a:gd name="connsiteX0" fmla="*/ 52552 w 7217295"/>
              <a:gd name="connsiteY0" fmla="*/ 75219 h 4623187"/>
              <a:gd name="connsiteX1" fmla="*/ 5156259 w 7217295"/>
              <a:gd name="connsiteY1" fmla="*/ 1200669 h 4623187"/>
              <a:gd name="connsiteX2" fmla="*/ 7217145 w 7217295"/>
              <a:gd name="connsiteY2" fmla="*/ 4623187 h 4623187"/>
              <a:gd name="connsiteX3" fmla="*/ 1172610 w 7217295"/>
              <a:gd name="connsiteY3" fmla="*/ 4585457 h 4623187"/>
              <a:gd name="connsiteX4" fmla="*/ 52552 w 7217295"/>
              <a:gd name="connsiteY4" fmla="*/ 75219 h 4623187"/>
              <a:gd name="connsiteX0" fmla="*/ 0 w 7217295"/>
              <a:gd name="connsiteY0" fmla="*/ 109941 h 4623187"/>
              <a:gd name="connsiteX1" fmla="*/ 4019586 w 7217295"/>
              <a:gd name="connsiteY1" fmla="*/ 750510 h 4623187"/>
              <a:gd name="connsiteX2" fmla="*/ 6238637 w 7217295"/>
              <a:gd name="connsiteY2" fmla="*/ 2606925 h 4623187"/>
              <a:gd name="connsiteX3" fmla="*/ 6740327 w 7217295"/>
              <a:gd name="connsiteY3" fmla="*/ 3818540 h 4623187"/>
              <a:gd name="connsiteX4" fmla="*/ 6530591 w 7217295"/>
              <a:gd name="connsiteY4" fmla="*/ 4607675 h 4623187"/>
              <a:gd name="connsiteX0" fmla="*/ 52552 w 7217295"/>
              <a:gd name="connsiteY0" fmla="*/ 75219 h 4623187"/>
              <a:gd name="connsiteX1" fmla="*/ 5156259 w 7217295"/>
              <a:gd name="connsiteY1" fmla="*/ 1200669 h 4623187"/>
              <a:gd name="connsiteX2" fmla="*/ 7217145 w 7217295"/>
              <a:gd name="connsiteY2" fmla="*/ 4623187 h 4623187"/>
              <a:gd name="connsiteX3" fmla="*/ 1172610 w 7217295"/>
              <a:gd name="connsiteY3" fmla="*/ 4585457 h 4623187"/>
              <a:gd name="connsiteX4" fmla="*/ 52552 w 7217295"/>
              <a:gd name="connsiteY4" fmla="*/ 75219 h 4623187"/>
              <a:gd name="connsiteX0" fmla="*/ 0 w 7217295"/>
              <a:gd name="connsiteY0" fmla="*/ 109941 h 4623187"/>
              <a:gd name="connsiteX1" fmla="*/ 4019586 w 7217295"/>
              <a:gd name="connsiteY1" fmla="*/ 750510 h 4623187"/>
              <a:gd name="connsiteX2" fmla="*/ 6238637 w 7217295"/>
              <a:gd name="connsiteY2" fmla="*/ 2606925 h 4623187"/>
              <a:gd name="connsiteX3" fmla="*/ 6740327 w 7217295"/>
              <a:gd name="connsiteY3" fmla="*/ 3818540 h 4623187"/>
              <a:gd name="connsiteX4" fmla="*/ 6530591 w 7217295"/>
              <a:gd name="connsiteY4" fmla="*/ 4607675 h 4623187"/>
              <a:gd name="connsiteX0" fmla="*/ 52552 w 7217295"/>
              <a:gd name="connsiteY0" fmla="*/ 63061 h 4611029"/>
              <a:gd name="connsiteX1" fmla="*/ 5156259 w 7217295"/>
              <a:gd name="connsiteY1" fmla="*/ 1188511 h 4611029"/>
              <a:gd name="connsiteX2" fmla="*/ 7217145 w 7217295"/>
              <a:gd name="connsiteY2" fmla="*/ 4611029 h 4611029"/>
              <a:gd name="connsiteX3" fmla="*/ 1172610 w 7217295"/>
              <a:gd name="connsiteY3" fmla="*/ 4573299 h 4611029"/>
              <a:gd name="connsiteX4" fmla="*/ 52552 w 7217295"/>
              <a:gd name="connsiteY4" fmla="*/ 63061 h 4611029"/>
              <a:gd name="connsiteX0" fmla="*/ 0 w 7217295"/>
              <a:gd name="connsiteY0" fmla="*/ 97783 h 4611029"/>
              <a:gd name="connsiteX1" fmla="*/ 4019586 w 7217295"/>
              <a:gd name="connsiteY1" fmla="*/ 738352 h 4611029"/>
              <a:gd name="connsiteX2" fmla="*/ 6180952 w 7217295"/>
              <a:gd name="connsiteY2" fmla="*/ 2352492 h 4611029"/>
              <a:gd name="connsiteX3" fmla="*/ 6740327 w 7217295"/>
              <a:gd name="connsiteY3" fmla="*/ 3806382 h 4611029"/>
              <a:gd name="connsiteX4" fmla="*/ 6530591 w 7217295"/>
              <a:gd name="connsiteY4" fmla="*/ 4595517 h 4611029"/>
              <a:gd name="connsiteX0" fmla="*/ 52552 w 7217295"/>
              <a:gd name="connsiteY0" fmla="*/ 63061 h 4611029"/>
              <a:gd name="connsiteX1" fmla="*/ 5156259 w 7217295"/>
              <a:gd name="connsiteY1" fmla="*/ 1188511 h 4611029"/>
              <a:gd name="connsiteX2" fmla="*/ 7217145 w 7217295"/>
              <a:gd name="connsiteY2" fmla="*/ 4611029 h 4611029"/>
              <a:gd name="connsiteX3" fmla="*/ 1172610 w 7217295"/>
              <a:gd name="connsiteY3" fmla="*/ 4573299 h 4611029"/>
              <a:gd name="connsiteX4" fmla="*/ 52552 w 7217295"/>
              <a:gd name="connsiteY4" fmla="*/ 63061 h 4611029"/>
              <a:gd name="connsiteX0" fmla="*/ 0 w 7217295"/>
              <a:gd name="connsiteY0" fmla="*/ 97783 h 4611029"/>
              <a:gd name="connsiteX1" fmla="*/ 4019586 w 7217295"/>
              <a:gd name="connsiteY1" fmla="*/ 738352 h 4611029"/>
              <a:gd name="connsiteX2" fmla="*/ 6180952 w 7217295"/>
              <a:gd name="connsiteY2" fmla="*/ 2352492 h 4611029"/>
              <a:gd name="connsiteX3" fmla="*/ 6740327 w 7217295"/>
              <a:gd name="connsiteY3" fmla="*/ 3806382 h 4611029"/>
              <a:gd name="connsiteX4" fmla="*/ 6530591 w 7217295"/>
              <a:gd name="connsiteY4" fmla="*/ 4595517 h 4611029"/>
              <a:gd name="connsiteX0" fmla="*/ 52552 w 7217295"/>
              <a:gd name="connsiteY0" fmla="*/ 63061 h 4611029"/>
              <a:gd name="connsiteX1" fmla="*/ 5156259 w 7217295"/>
              <a:gd name="connsiteY1" fmla="*/ 1188511 h 4611029"/>
              <a:gd name="connsiteX2" fmla="*/ 7217145 w 7217295"/>
              <a:gd name="connsiteY2" fmla="*/ 4611029 h 4611029"/>
              <a:gd name="connsiteX3" fmla="*/ 1172610 w 7217295"/>
              <a:gd name="connsiteY3" fmla="*/ 4573299 h 4611029"/>
              <a:gd name="connsiteX4" fmla="*/ 52552 w 7217295"/>
              <a:gd name="connsiteY4" fmla="*/ 63061 h 4611029"/>
              <a:gd name="connsiteX0" fmla="*/ 0 w 7217295"/>
              <a:gd name="connsiteY0" fmla="*/ 97783 h 4611029"/>
              <a:gd name="connsiteX1" fmla="*/ 4019586 w 7217295"/>
              <a:gd name="connsiteY1" fmla="*/ 738352 h 4611029"/>
              <a:gd name="connsiteX2" fmla="*/ 6167861 w 7217295"/>
              <a:gd name="connsiteY2" fmla="*/ 2234683 h 4611029"/>
              <a:gd name="connsiteX3" fmla="*/ 6740327 w 7217295"/>
              <a:gd name="connsiteY3" fmla="*/ 3806382 h 4611029"/>
              <a:gd name="connsiteX4" fmla="*/ 6530591 w 7217295"/>
              <a:gd name="connsiteY4" fmla="*/ 4595517 h 4611029"/>
              <a:gd name="connsiteX0" fmla="*/ 52552 w 7217295"/>
              <a:gd name="connsiteY0" fmla="*/ 63061 h 4611029"/>
              <a:gd name="connsiteX1" fmla="*/ 5156259 w 7217295"/>
              <a:gd name="connsiteY1" fmla="*/ 1188511 h 4611029"/>
              <a:gd name="connsiteX2" fmla="*/ 7217145 w 7217295"/>
              <a:gd name="connsiteY2" fmla="*/ 4611029 h 4611029"/>
              <a:gd name="connsiteX3" fmla="*/ 1172610 w 7217295"/>
              <a:gd name="connsiteY3" fmla="*/ 4573299 h 4611029"/>
              <a:gd name="connsiteX4" fmla="*/ 52552 w 7217295"/>
              <a:gd name="connsiteY4" fmla="*/ 63061 h 4611029"/>
              <a:gd name="connsiteX0" fmla="*/ 0 w 7217295"/>
              <a:gd name="connsiteY0" fmla="*/ 97783 h 4611029"/>
              <a:gd name="connsiteX1" fmla="*/ 4019586 w 7217295"/>
              <a:gd name="connsiteY1" fmla="*/ 738352 h 4611029"/>
              <a:gd name="connsiteX2" fmla="*/ 6167861 w 7217295"/>
              <a:gd name="connsiteY2" fmla="*/ 2234683 h 4611029"/>
              <a:gd name="connsiteX3" fmla="*/ 6753418 w 7217295"/>
              <a:gd name="connsiteY3" fmla="*/ 3649303 h 4611029"/>
              <a:gd name="connsiteX4" fmla="*/ 6530591 w 7217295"/>
              <a:gd name="connsiteY4" fmla="*/ 4595517 h 4611029"/>
              <a:gd name="connsiteX0" fmla="*/ 52552 w 7217295"/>
              <a:gd name="connsiteY0" fmla="*/ 63061 h 4611029"/>
              <a:gd name="connsiteX1" fmla="*/ 5156259 w 7217295"/>
              <a:gd name="connsiteY1" fmla="*/ 1188511 h 4611029"/>
              <a:gd name="connsiteX2" fmla="*/ 7217145 w 7217295"/>
              <a:gd name="connsiteY2" fmla="*/ 4611029 h 4611029"/>
              <a:gd name="connsiteX3" fmla="*/ 1172610 w 7217295"/>
              <a:gd name="connsiteY3" fmla="*/ 4573299 h 4611029"/>
              <a:gd name="connsiteX4" fmla="*/ 52552 w 7217295"/>
              <a:gd name="connsiteY4" fmla="*/ 63061 h 4611029"/>
              <a:gd name="connsiteX0" fmla="*/ 0 w 7217295"/>
              <a:gd name="connsiteY0" fmla="*/ 97783 h 4611029"/>
              <a:gd name="connsiteX1" fmla="*/ 4019586 w 7217295"/>
              <a:gd name="connsiteY1" fmla="*/ 738352 h 4611029"/>
              <a:gd name="connsiteX2" fmla="*/ 6167861 w 7217295"/>
              <a:gd name="connsiteY2" fmla="*/ 2234683 h 4611029"/>
              <a:gd name="connsiteX3" fmla="*/ 6753418 w 7217295"/>
              <a:gd name="connsiteY3" fmla="*/ 3649303 h 4611029"/>
              <a:gd name="connsiteX4" fmla="*/ 6530591 w 7217295"/>
              <a:gd name="connsiteY4" fmla="*/ 4595517 h 4611029"/>
              <a:gd name="connsiteX0" fmla="*/ 52552 w 7217295"/>
              <a:gd name="connsiteY0" fmla="*/ 63061 h 4611029"/>
              <a:gd name="connsiteX1" fmla="*/ 5156259 w 7217295"/>
              <a:gd name="connsiteY1" fmla="*/ 1188511 h 4611029"/>
              <a:gd name="connsiteX2" fmla="*/ 7217145 w 7217295"/>
              <a:gd name="connsiteY2" fmla="*/ 4611029 h 4611029"/>
              <a:gd name="connsiteX3" fmla="*/ 1172610 w 7217295"/>
              <a:gd name="connsiteY3" fmla="*/ 4573299 h 4611029"/>
              <a:gd name="connsiteX4" fmla="*/ 52552 w 7217295"/>
              <a:gd name="connsiteY4" fmla="*/ 63061 h 4611029"/>
              <a:gd name="connsiteX0" fmla="*/ 0 w 7217295"/>
              <a:gd name="connsiteY0" fmla="*/ 97783 h 4611029"/>
              <a:gd name="connsiteX1" fmla="*/ 4085035 w 7217295"/>
              <a:gd name="connsiteY1" fmla="*/ 803803 h 4611029"/>
              <a:gd name="connsiteX2" fmla="*/ 6167861 w 7217295"/>
              <a:gd name="connsiteY2" fmla="*/ 2234683 h 4611029"/>
              <a:gd name="connsiteX3" fmla="*/ 6753418 w 7217295"/>
              <a:gd name="connsiteY3" fmla="*/ 3649303 h 4611029"/>
              <a:gd name="connsiteX4" fmla="*/ 6530591 w 7217295"/>
              <a:gd name="connsiteY4" fmla="*/ 4595517 h 4611029"/>
              <a:gd name="connsiteX0" fmla="*/ 52552 w 7217295"/>
              <a:gd name="connsiteY0" fmla="*/ 63061 h 4611029"/>
              <a:gd name="connsiteX1" fmla="*/ 5156259 w 7217295"/>
              <a:gd name="connsiteY1" fmla="*/ 1188511 h 4611029"/>
              <a:gd name="connsiteX2" fmla="*/ 7217145 w 7217295"/>
              <a:gd name="connsiteY2" fmla="*/ 4611029 h 4611029"/>
              <a:gd name="connsiteX3" fmla="*/ 1172610 w 7217295"/>
              <a:gd name="connsiteY3" fmla="*/ 4573299 h 4611029"/>
              <a:gd name="connsiteX4" fmla="*/ 52552 w 7217295"/>
              <a:gd name="connsiteY4" fmla="*/ 63061 h 4611029"/>
              <a:gd name="connsiteX0" fmla="*/ 0 w 7217295"/>
              <a:gd name="connsiteY0" fmla="*/ 97783 h 4611029"/>
              <a:gd name="connsiteX1" fmla="*/ 4085035 w 7217295"/>
              <a:gd name="connsiteY1" fmla="*/ 803803 h 4611029"/>
              <a:gd name="connsiteX2" fmla="*/ 6167861 w 7217295"/>
              <a:gd name="connsiteY2" fmla="*/ 2234683 h 4611029"/>
              <a:gd name="connsiteX3" fmla="*/ 6753418 w 7217295"/>
              <a:gd name="connsiteY3" fmla="*/ 3649303 h 4611029"/>
              <a:gd name="connsiteX4" fmla="*/ 6530591 w 7217295"/>
              <a:gd name="connsiteY4" fmla="*/ 4595517 h 4611029"/>
              <a:gd name="connsiteX0" fmla="*/ 52552 w 7217283"/>
              <a:gd name="connsiteY0" fmla="*/ 104977 h 4652945"/>
              <a:gd name="connsiteX1" fmla="*/ 5076847 w 7217283"/>
              <a:gd name="connsiteY1" fmla="*/ 844708 h 4652945"/>
              <a:gd name="connsiteX2" fmla="*/ 7217145 w 7217283"/>
              <a:gd name="connsiteY2" fmla="*/ 4652945 h 4652945"/>
              <a:gd name="connsiteX3" fmla="*/ 1172610 w 7217283"/>
              <a:gd name="connsiteY3" fmla="*/ 4615215 h 4652945"/>
              <a:gd name="connsiteX4" fmla="*/ 52552 w 7217283"/>
              <a:gd name="connsiteY4" fmla="*/ 104977 h 4652945"/>
              <a:gd name="connsiteX0" fmla="*/ 0 w 7217283"/>
              <a:gd name="connsiteY0" fmla="*/ 139699 h 4652945"/>
              <a:gd name="connsiteX1" fmla="*/ 4085035 w 7217283"/>
              <a:gd name="connsiteY1" fmla="*/ 845719 h 4652945"/>
              <a:gd name="connsiteX2" fmla="*/ 6167861 w 7217283"/>
              <a:gd name="connsiteY2" fmla="*/ 2276599 h 4652945"/>
              <a:gd name="connsiteX3" fmla="*/ 6753418 w 7217283"/>
              <a:gd name="connsiteY3" fmla="*/ 3691219 h 4652945"/>
              <a:gd name="connsiteX4" fmla="*/ 6530591 w 7217283"/>
              <a:gd name="connsiteY4" fmla="*/ 4637433 h 4652945"/>
              <a:gd name="connsiteX0" fmla="*/ 52552 w 7217283"/>
              <a:gd name="connsiteY0" fmla="*/ 104977 h 4652945"/>
              <a:gd name="connsiteX1" fmla="*/ 5076847 w 7217283"/>
              <a:gd name="connsiteY1" fmla="*/ 844708 h 4652945"/>
              <a:gd name="connsiteX2" fmla="*/ 7217145 w 7217283"/>
              <a:gd name="connsiteY2" fmla="*/ 4652945 h 4652945"/>
              <a:gd name="connsiteX3" fmla="*/ 1172610 w 7217283"/>
              <a:gd name="connsiteY3" fmla="*/ 4615215 h 4652945"/>
              <a:gd name="connsiteX4" fmla="*/ 52552 w 7217283"/>
              <a:gd name="connsiteY4" fmla="*/ 104977 h 4652945"/>
              <a:gd name="connsiteX0" fmla="*/ 0 w 7217283"/>
              <a:gd name="connsiteY0" fmla="*/ 139699 h 4652945"/>
              <a:gd name="connsiteX1" fmla="*/ 4085035 w 7217283"/>
              <a:gd name="connsiteY1" fmla="*/ 845719 h 4652945"/>
              <a:gd name="connsiteX2" fmla="*/ 6167861 w 7217283"/>
              <a:gd name="connsiteY2" fmla="*/ 2276599 h 4652945"/>
              <a:gd name="connsiteX3" fmla="*/ 6753418 w 7217283"/>
              <a:gd name="connsiteY3" fmla="*/ 3691219 h 4652945"/>
              <a:gd name="connsiteX4" fmla="*/ 6530591 w 7217283"/>
              <a:gd name="connsiteY4" fmla="*/ 4637433 h 465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7283" h="4652945" stroke="0" extrusionOk="0">
                <a:moveTo>
                  <a:pt x="52552" y="104977"/>
                </a:moveTo>
                <a:cubicBezTo>
                  <a:pt x="1696855" y="-164819"/>
                  <a:pt x="3882748" y="86713"/>
                  <a:pt x="5076847" y="844708"/>
                </a:cubicBezTo>
                <a:cubicBezTo>
                  <a:pt x="6270946" y="1602703"/>
                  <a:pt x="7230527" y="2915773"/>
                  <a:pt x="7217145" y="4652945"/>
                </a:cubicBezTo>
                <a:lnTo>
                  <a:pt x="1172610" y="4615215"/>
                </a:lnTo>
                <a:lnTo>
                  <a:pt x="52552" y="104977"/>
                </a:lnTo>
                <a:close/>
              </a:path>
              <a:path w="7217283" h="4652945" fill="none">
                <a:moveTo>
                  <a:pt x="0" y="139699"/>
                </a:moveTo>
                <a:cubicBezTo>
                  <a:pt x="1644303" y="-130097"/>
                  <a:pt x="3057057" y="421502"/>
                  <a:pt x="4085035" y="845719"/>
                </a:cubicBezTo>
                <a:cubicBezTo>
                  <a:pt x="5113013" y="1269936"/>
                  <a:pt x="5734475" y="1768315"/>
                  <a:pt x="6167861" y="2276599"/>
                </a:cubicBezTo>
                <a:cubicBezTo>
                  <a:pt x="6601247" y="2784883"/>
                  <a:pt x="6771503" y="3297747"/>
                  <a:pt x="6753418" y="3691219"/>
                </a:cubicBezTo>
                <a:cubicBezTo>
                  <a:pt x="6735333" y="4084691"/>
                  <a:pt x="6667584" y="4365592"/>
                  <a:pt x="6530591" y="4637433"/>
                </a:cubicBezTo>
              </a:path>
            </a:pathLst>
          </a:custGeom>
          <a:ln w="25400">
            <a:solidFill>
              <a:schemeClr val="accent1">
                <a:lumMod val="75000"/>
                <a:alpha val="50000"/>
              </a:schemeClr>
            </a:solidFill>
          </a:ln>
          <a:effectLst>
            <a:glow rad="1270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CC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35CDF-750B-15E0-F1F4-6F33904CD0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F200F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6583" y="647479"/>
            <a:ext cx="1066572" cy="1066572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334D203-E0F5-BCAA-F44B-483D47529AD4}"/>
              </a:ext>
            </a:extLst>
          </p:cNvPr>
          <p:cNvGrpSpPr/>
          <p:nvPr userDrawn="1"/>
        </p:nvGrpSpPr>
        <p:grpSpPr>
          <a:xfrm flipV="1">
            <a:off x="3467919" y="4703574"/>
            <a:ext cx="1146629" cy="440375"/>
            <a:chOff x="2950468" y="1821260"/>
            <a:chExt cx="1146629" cy="44037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37ADE3-6E66-0246-01BD-A41AEB6E4B9B}"/>
                </a:ext>
              </a:extLst>
            </p:cNvPr>
            <p:cNvGrpSpPr/>
            <p:nvPr/>
          </p:nvGrpSpPr>
          <p:grpSpPr>
            <a:xfrm>
              <a:off x="3966468" y="1821260"/>
              <a:ext cx="130629" cy="118571"/>
              <a:chOff x="6030685" y="1226904"/>
              <a:chExt cx="130629" cy="118571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937FF8D-1D4A-09BE-E46A-3F1AEB2BEE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DE34077-2141-E96B-3069-6FC5B864D5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D35BA93-E698-E4FF-D8E0-4DFBE558882F}"/>
                </a:ext>
              </a:extLst>
            </p:cNvPr>
            <p:cNvGrpSpPr/>
            <p:nvPr/>
          </p:nvGrpSpPr>
          <p:grpSpPr>
            <a:xfrm>
              <a:off x="3458468" y="2143064"/>
              <a:ext cx="130629" cy="118571"/>
              <a:chOff x="6030685" y="1226904"/>
              <a:chExt cx="130629" cy="118571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E6A73CE-7A56-EE2C-E78A-1AF270D768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D0BAC7A-6F9D-87AC-775B-CE3A59A76B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F04C3BF-F441-9FCB-C893-26611CE3DE48}"/>
                </a:ext>
              </a:extLst>
            </p:cNvPr>
            <p:cNvGrpSpPr/>
            <p:nvPr/>
          </p:nvGrpSpPr>
          <p:grpSpPr>
            <a:xfrm>
              <a:off x="2950468" y="2143064"/>
              <a:ext cx="130629" cy="118571"/>
              <a:chOff x="6030685" y="1226904"/>
              <a:chExt cx="130629" cy="118571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364A979-050B-D7F8-F9A2-4DE6E0F8EE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2D99BB9-81CD-58E3-A012-B1504FA094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24402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A3B29B5E-A97F-286C-DCBB-6A214A246589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EB0C29-D0BC-4F33-04AE-5AE17A01141C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93AB79-1A45-0376-C791-6689C7151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Artist portfolio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8C0C89-2F1C-8748-8297-B0A51C1045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9C6A50-2635-53D0-33DA-247DDB493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11480"/>
            <a:ext cx="10058400" cy="1463040"/>
          </a:xfrm>
        </p:spPr>
        <p:txBody>
          <a:bodyPr/>
          <a:lstStyle>
            <a:lvl1pPr algn="ctr">
              <a:defRPr sz="48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E5CF31-D1A5-2FFA-200D-27B5A72736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9" y="0"/>
            <a:ext cx="12201897" cy="6858000"/>
          </a:xfrm>
          <a:prstGeom prst="rect">
            <a:avLst/>
          </a:prstGeom>
        </p:spPr>
      </p:pic>
      <p:sp>
        <p:nvSpPr>
          <p:cNvPr id="8" name="Freeform 41">
            <a:extLst>
              <a:ext uri="{FF2B5EF4-FFF2-40B4-BE49-F238E27FC236}">
                <a16:creationId xmlns:a16="http://schemas.microsoft.com/office/drawing/2014/main" id="{53BB94EC-B164-F3E9-E4FC-6DF601CAD940}"/>
              </a:ext>
            </a:extLst>
          </p:cNvPr>
          <p:cNvSpPr/>
          <p:nvPr userDrawn="1"/>
        </p:nvSpPr>
        <p:spPr>
          <a:xfrm>
            <a:off x="5353733" y="1824368"/>
            <a:ext cx="6600633" cy="3897279"/>
          </a:xfrm>
          <a:custGeom>
            <a:avLst/>
            <a:gdLst>
              <a:gd name="connsiteX0" fmla="*/ 6959794 w 7900969"/>
              <a:gd name="connsiteY0" fmla="*/ 1285 h 4138368"/>
              <a:gd name="connsiteX1" fmla="*/ 7701430 w 7900969"/>
              <a:gd name="connsiteY1" fmla="*/ 53104 h 4138368"/>
              <a:gd name="connsiteX2" fmla="*/ 7900969 w 7900969"/>
              <a:gd name="connsiteY2" fmla="*/ 85533 h 4138368"/>
              <a:gd name="connsiteX3" fmla="*/ 7900969 w 7900969"/>
              <a:gd name="connsiteY3" fmla="*/ 2767870 h 4138368"/>
              <a:gd name="connsiteX4" fmla="*/ 7643010 w 7900969"/>
              <a:gd name="connsiteY4" fmla="*/ 2910281 h 4138368"/>
              <a:gd name="connsiteX5" fmla="*/ 5101628 w 7900969"/>
              <a:gd name="connsiteY5" fmla="*/ 3823249 h 4138368"/>
              <a:gd name="connsiteX6" fmla="*/ 18417 w 7900969"/>
              <a:gd name="connsiteY6" fmla="*/ 3166288 h 4138368"/>
              <a:gd name="connsiteX7" fmla="*/ 4277698 w 7900969"/>
              <a:gd name="connsiteY7" fmla="*/ 315120 h 4138368"/>
              <a:gd name="connsiteX8" fmla="*/ 6959794 w 7900969"/>
              <a:gd name="connsiteY8" fmla="*/ 1285 h 413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00969" h="4138368">
                <a:moveTo>
                  <a:pt x="6959794" y="1285"/>
                </a:moveTo>
                <a:cubicBezTo>
                  <a:pt x="7223113" y="5963"/>
                  <a:pt x="7471460" y="23382"/>
                  <a:pt x="7701430" y="53104"/>
                </a:cubicBezTo>
                <a:lnTo>
                  <a:pt x="7900969" y="85533"/>
                </a:lnTo>
                <a:lnTo>
                  <a:pt x="7900969" y="2767870"/>
                </a:lnTo>
                <a:lnTo>
                  <a:pt x="7643010" y="2910281"/>
                </a:lnTo>
                <a:cubicBezTo>
                  <a:pt x="6941894" y="3274511"/>
                  <a:pt x="6069075" y="3596031"/>
                  <a:pt x="5101628" y="3823249"/>
                </a:cubicBezTo>
                <a:cubicBezTo>
                  <a:pt x="2521770" y="4429162"/>
                  <a:pt x="245939" y="4135031"/>
                  <a:pt x="18417" y="3166288"/>
                </a:cubicBezTo>
                <a:cubicBezTo>
                  <a:pt x="-209105" y="2197544"/>
                  <a:pt x="1697840" y="921033"/>
                  <a:pt x="4277698" y="315120"/>
                </a:cubicBezTo>
                <a:cubicBezTo>
                  <a:pt x="5245145" y="87902"/>
                  <a:pt x="6169838" y="-12747"/>
                  <a:pt x="6959794" y="1285"/>
                </a:cubicBezTo>
                <a:close/>
              </a:path>
            </a:pathLst>
          </a:custGeom>
          <a:noFill/>
          <a:ln w="25400">
            <a:solidFill>
              <a:schemeClr val="accent1">
                <a:lumMod val="75000"/>
                <a:alpha val="50000"/>
              </a:schemeClr>
            </a:solidFill>
          </a:ln>
          <a:effectLst>
            <a:glow rad="88900">
              <a:schemeClr val="accent1">
                <a:lumMod val="60000"/>
                <a:lumOff val="40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F992B-4D41-AC70-D389-9FDEE70ED052}"/>
              </a:ext>
            </a:extLst>
          </p:cNvPr>
          <p:cNvSpPr/>
          <p:nvPr userDrawn="1"/>
        </p:nvSpPr>
        <p:spPr>
          <a:xfrm>
            <a:off x="-1" y="0"/>
            <a:ext cx="482852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4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A61EC3-170F-A8C9-E494-678CDA4021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F200F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561435" y="4864928"/>
            <a:ext cx="467488" cy="467488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44E8BA-3045-1EB6-C92D-C6ABA17FF63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5081" y="4764542"/>
            <a:ext cx="1631167" cy="1631167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sp>
        <p:nvSpPr>
          <p:cNvPr id="15" name="Title 6">
            <a:extLst>
              <a:ext uri="{FF2B5EF4-FFF2-40B4-BE49-F238E27FC236}">
                <a16:creationId xmlns:a16="http://schemas.microsoft.com/office/drawing/2014/main" id="{E7EBEC3B-8BE4-5ADB-827B-7F4D1DFE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411480"/>
            <a:ext cx="4800600" cy="2971800"/>
          </a:xfrm>
        </p:spPr>
        <p:txBody>
          <a:bodyPr anchor="b"/>
          <a:lstStyle>
            <a:lvl1pPr algn="l">
              <a:defRPr sz="6000" spc="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37BAEE-C5E9-5E2D-59B0-E37D83EDF5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2200" y="3456432"/>
            <a:ext cx="4800600" cy="2971800"/>
          </a:xfrm>
        </p:spPr>
        <p:txBody>
          <a:bodyPr anchor="t">
            <a:noAutofit/>
          </a:bodyPr>
          <a:lstStyle>
            <a:lvl1pPr marL="0" indent="0" algn="l">
              <a:buNone/>
              <a:defRPr sz="4800" cap="all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548640"/>
            <a:ext cx="3886200" cy="2697480"/>
          </a:xfrm>
        </p:spPr>
        <p:txBody>
          <a:bodyPr/>
          <a:lstStyle>
            <a:lvl1pPr marL="228600" indent="-365760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400">
                <a:solidFill>
                  <a:schemeClr val="bg1"/>
                </a:solidFill>
              </a:defRPr>
            </a:lvl1pPr>
            <a:lvl2pPr marL="6858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200">
                <a:solidFill>
                  <a:schemeClr val="bg1"/>
                </a:solidFill>
              </a:defRPr>
            </a:lvl2pPr>
            <a:lvl3pPr marL="11430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100">
                <a:solidFill>
                  <a:schemeClr val="bg1"/>
                </a:solidFill>
              </a:defRPr>
            </a:lvl3pPr>
            <a:lvl4pPr marL="16002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4pPr>
            <a:lvl5pPr marL="20574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3611880"/>
            <a:ext cx="3886200" cy="2633471"/>
          </a:xfrm>
        </p:spPr>
        <p:txBody>
          <a:bodyPr/>
          <a:lstStyle>
            <a:lvl1pPr marL="228600" indent="-365760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400">
                <a:solidFill>
                  <a:schemeClr val="bg1"/>
                </a:solidFill>
              </a:defRPr>
            </a:lvl1pPr>
            <a:lvl2pPr marL="6858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200">
                <a:solidFill>
                  <a:schemeClr val="bg1"/>
                </a:solidFill>
              </a:defRPr>
            </a:lvl2pPr>
            <a:lvl3pPr marL="11430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100">
                <a:solidFill>
                  <a:schemeClr val="bg1"/>
                </a:solidFill>
              </a:defRPr>
            </a:lvl3pPr>
            <a:lvl4pPr marL="16002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4pPr>
            <a:lvl5pPr marL="2057400" indent="-283464">
              <a:lnSpc>
                <a:spcPts val="2800"/>
              </a:lnSpc>
              <a:buClr>
                <a:schemeClr val="accent1"/>
              </a:buClr>
              <a:buFont typeface="Avenir Next LT Pro" panose="020B0504020202020204" pitchFamily="34" charset="0"/>
              <a:buChar char="+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EB95C8-426C-0490-8130-02BB6F5EA2A1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7D3F671-77D0-3C9C-51CF-810B180EAF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Artist portfolio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A3E91D8-0DEC-C5E5-EBF8-391C9C961F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6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05B2FEEE-1C5D-9FDF-452D-CB9425426F68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7D7004-0584-D090-556D-73C53443760A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29E8555-3BC8-73C0-C3AC-19EE0781C9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Artist portfolio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5D336DD-CA5C-B12D-238E-E2104F6EB9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E1860D7C-3702-B8DC-9B16-9FDE43D8D7AD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006D7C-712C-7577-2A17-2AB9B4BCA14C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60CB609-0175-36CB-134B-6529A325A4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Artist portfolio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8DD3E3-3CB6-ECAB-A862-EC06A87E11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19C4C0E2-F58A-83A2-2361-BE48D936EAE7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81F0BD-382D-E072-EB84-EDB0B989735A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8CD48E9-A9FB-AF82-1ACF-AFCEAFBF81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Artist portfolio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3B4D78-1A75-AE0C-74E1-5BEE61ECF0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01023-7E51-85AD-1F06-8C42D0BA6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1B54D94-A660-E95A-13FA-7258FE32B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EFCC935-92A7-A8D4-FEB6-90BAFB78BA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4320" y="0"/>
            <a:ext cx="9820656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EFEA80-D2B3-224F-A369-155169EACE7D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C9C56-E571-EEF0-909A-C061564A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1719072"/>
            <a:ext cx="4800600" cy="3429000"/>
          </a:xfrm>
        </p:spPr>
        <p:txBody>
          <a:bodyPr/>
          <a:lstStyle>
            <a:lvl1pPr>
              <a:defRPr sz="600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E14E0-D6CD-7F40-2CF4-DDD5342C95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979-D61A-0CFB-5E3A-D5A502E7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Artist portfolio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0D91A5-0AB1-06A2-2C29-6741EDCDE8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0357" y="1388263"/>
            <a:ext cx="4572000" cy="4676775"/>
          </a:xfrm>
        </p:spPr>
        <p:txBody>
          <a:bodyPr/>
          <a:lstStyle>
            <a:lvl1pPr marL="640080" indent="-640080">
              <a:lnSpc>
                <a:spcPct val="200000"/>
              </a:lnSpc>
              <a:spcBef>
                <a:spcPts val="1000"/>
              </a:spcBef>
              <a:buClr>
                <a:schemeClr val="accent1"/>
              </a:buClr>
              <a:buFont typeface="Avenir Next LT Pro" panose="020B0504020202020204" pitchFamily="34" charset="0"/>
              <a:buChar char="+"/>
              <a:defRPr sz="2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8387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95781003-A1B2-4E8D-E01D-57F7E4DD97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EFEA80-D2B3-224F-A369-155169EACE7D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C9C56-E571-EEF0-909A-C061564A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719072"/>
            <a:ext cx="4800600" cy="3429000"/>
          </a:xfrm>
        </p:spPr>
        <p:txBody>
          <a:bodyPr/>
          <a:lstStyle>
            <a:lvl1pPr>
              <a:defRPr sz="600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E14E0-D6CD-7F40-2CF4-DDD5342C95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979-D61A-0CFB-5E3A-D5A502E7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Artist portfolio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0D91A5-0AB1-06A2-2C29-6741EDCDE8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2200" y="1773936"/>
            <a:ext cx="4572000" cy="3429000"/>
          </a:xfrm>
        </p:spPr>
        <p:txBody>
          <a:bodyPr anchor="ctr"/>
          <a:lstStyle>
            <a:lvl1pPr marL="0" indent="0">
              <a:lnSpc>
                <a:spcPts val="2800"/>
              </a:lnSpc>
              <a:spcBef>
                <a:spcPts val="1000"/>
              </a:spcBef>
              <a:buClr>
                <a:schemeClr val="accent1"/>
              </a:buClr>
              <a:buFont typeface="Avenir Next LT Pro" panose="020B0504020202020204" pitchFamily="34" charset="0"/>
              <a:buNone/>
              <a:defRPr sz="14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B7BAF-ABDC-F800-6028-CF87B2EABA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8" r="2468"/>
          <a:stretch/>
        </p:blipFill>
        <p:spPr>
          <a:xfrm rot="10800000">
            <a:off x="379726" y="0"/>
            <a:ext cx="2305250" cy="1204329"/>
          </a:xfrm>
          <a:custGeom>
            <a:avLst/>
            <a:gdLst>
              <a:gd name="connsiteX0" fmla="*/ 2290117 w 4580234"/>
              <a:gd name="connsiteY0" fmla="*/ 0 h 2392846"/>
              <a:gd name="connsiteX1" fmla="*/ 4580234 w 4580234"/>
              <a:gd name="connsiteY1" fmla="*/ 2290117 h 2392846"/>
              <a:gd name="connsiteX2" fmla="*/ 4575047 w 4580234"/>
              <a:gd name="connsiteY2" fmla="*/ 2392846 h 2392846"/>
              <a:gd name="connsiteX3" fmla="*/ 5188 w 4580234"/>
              <a:gd name="connsiteY3" fmla="*/ 2392846 h 2392846"/>
              <a:gd name="connsiteX4" fmla="*/ 0 w 4580234"/>
              <a:gd name="connsiteY4" fmla="*/ 2290117 h 2392846"/>
              <a:gd name="connsiteX5" fmla="*/ 2290117 w 4580234"/>
              <a:gd name="connsiteY5" fmla="*/ 0 h 239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0234" h="2392846">
                <a:moveTo>
                  <a:pt x="2290117" y="0"/>
                </a:moveTo>
                <a:cubicBezTo>
                  <a:pt x="3554914" y="0"/>
                  <a:pt x="4580234" y="1025320"/>
                  <a:pt x="4580234" y="2290117"/>
                </a:cubicBezTo>
                <a:lnTo>
                  <a:pt x="4575047" y="2392846"/>
                </a:lnTo>
                <a:lnTo>
                  <a:pt x="5188" y="2392846"/>
                </a:lnTo>
                <a:lnTo>
                  <a:pt x="0" y="2290117"/>
                </a:lnTo>
                <a:cubicBezTo>
                  <a:pt x="0" y="1025320"/>
                  <a:pt x="1025320" y="0"/>
                  <a:pt x="2290117" y="0"/>
                </a:cubicBez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0A98AD1-57CC-39ED-C96E-C3CCE56C6417}"/>
              </a:ext>
            </a:extLst>
          </p:cNvPr>
          <p:cNvGrpSpPr/>
          <p:nvPr userDrawn="1"/>
        </p:nvGrpSpPr>
        <p:grpSpPr>
          <a:xfrm rot="10800000" flipH="1">
            <a:off x="6080760" y="656921"/>
            <a:ext cx="1208634" cy="426639"/>
            <a:chOff x="557784" y="4124510"/>
            <a:chExt cx="1208634" cy="42663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682F67-8B24-E1D5-B1BF-FD42116F5FB0}"/>
                </a:ext>
              </a:extLst>
            </p:cNvPr>
            <p:cNvGrpSpPr/>
            <p:nvPr/>
          </p:nvGrpSpPr>
          <p:grpSpPr>
            <a:xfrm>
              <a:off x="1635789" y="4432578"/>
              <a:ext cx="130629" cy="118571"/>
              <a:chOff x="6030685" y="1226904"/>
              <a:chExt cx="130629" cy="118571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386F84C-4E22-C070-A4D4-037BCF40E1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ADC52A5-555F-D8A4-1118-8466ED5B52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303E39C-B5CD-5A4C-694F-8820DB320849}"/>
                </a:ext>
              </a:extLst>
            </p:cNvPr>
            <p:cNvGrpSpPr/>
            <p:nvPr/>
          </p:nvGrpSpPr>
          <p:grpSpPr>
            <a:xfrm>
              <a:off x="557784" y="4124510"/>
              <a:ext cx="638629" cy="118571"/>
              <a:chOff x="619789" y="4124510"/>
              <a:chExt cx="638629" cy="11857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26A601A-56E6-C6E0-94BE-BDFDD4DE9992}"/>
                  </a:ext>
                </a:extLst>
              </p:cNvPr>
              <p:cNvGrpSpPr/>
              <p:nvPr/>
            </p:nvGrpSpPr>
            <p:grpSpPr>
              <a:xfrm>
                <a:off x="1127789" y="4124510"/>
                <a:ext cx="130629" cy="118571"/>
                <a:chOff x="6030685" y="1226904"/>
                <a:chExt cx="130629" cy="118571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35A9F40C-E23B-BD99-8CF5-0A9539B6CF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5999" y="1226904"/>
                  <a:ext cx="0" cy="11857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F1E34A3-717B-8A94-CDD6-FA8EA578F0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30685" y="1286189"/>
                  <a:ext cx="130629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60E8EC4-D607-C577-AD07-5E2EE4FC4557}"/>
                  </a:ext>
                </a:extLst>
              </p:cNvPr>
              <p:cNvGrpSpPr/>
              <p:nvPr/>
            </p:nvGrpSpPr>
            <p:grpSpPr>
              <a:xfrm>
                <a:off x="619789" y="4124510"/>
                <a:ext cx="130629" cy="118571"/>
                <a:chOff x="6030685" y="1226904"/>
                <a:chExt cx="130629" cy="118571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F2B13F2C-F37D-9259-C3E8-4A4395483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5999" y="1226904"/>
                  <a:ext cx="0" cy="11857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C37107F4-5D94-4711-79B8-5BD6B7EBD8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30685" y="1286189"/>
                  <a:ext cx="130629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3EF34E6-E945-6FCB-0855-6827D99CE1B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3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5152" y="5589864"/>
            <a:ext cx="588350" cy="588350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589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626F0957-B1E8-D378-3433-9200445ED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02A864C-8800-78BF-C233-F7E776A8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676656" y="2743200"/>
            <a:ext cx="5943600" cy="1371600"/>
          </a:xfrm>
        </p:spPr>
        <p:txBody>
          <a:bodyPr/>
          <a:lstStyle>
            <a:lvl1pPr algn="ctr">
              <a:defRPr sz="10000" spc="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28010-8374-8DD4-FDB9-039431A1FA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-1764792" y="3090672"/>
            <a:ext cx="5943600" cy="685800"/>
          </a:xfrm>
        </p:spPr>
        <p:txBody>
          <a:bodyPr>
            <a:noAutofit/>
          </a:bodyPr>
          <a:lstStyle>
            <a:lvl1pPr marL="0" indent="0" algn="ctr">
              <a:buNone/>
              <a:defRPr sz="4800" cap="all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814783-DCD3-01AF-31DA-0DE467C2E6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8072" y="1143000"/>
            <a:ext cx="6318504" cy="5715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0712" y="2514600"/>
            <a:ext cx="3319272" cy="1828800"/>
          </a:xfrm>
        </p:spPr>
        <p:txBody>
          <a:bodyPr anchor="ctr"/>
          <a:lstStyle>
            <a:lvl1pPr marL="0" indent="0" algn="l">
              <a:lnSpc>
                <a:spcPts val="3200"/>
              </a:lnSpc>
              <a:buNone/>
              <a:defRPr sz="2400" cap="all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Arc 30">
            <a:extLst>
              <a:ext uri="{FF2B5EF4-FFF2-40B4-BE49-F238E27FC236}">
                <a16:creationId xmlns:a16="http://schemas.microsoft.com/office/drawing/2014/main" id="{4B8C4ECD-CAFD-01D4-B9F9-6DC4056F473D}"/>
              </a:ext>
            </a:extLst>
          </p:cNvPr>
          <p:cNvSpPr/>
          <p:nvPr userDrawn="1"/>
        </p:nvSpPr>
        <p:spPr>
          <a:xfrm flipH="1" flipV="1">
            <a:off x="5362413" y="-9557"/>
            <a:ext cx="6831221" cy="4597860"/>
          </a:xfrm>
          <a:custGeom>
            <a:avLst/>
            <a:gdLst>
              <a:gd name="connsiteX0" fmla="*/ 4960744 w 12089362"/>
              <a:gd name="connsiteY0" fmla="*/ 88199 h 10882523"/>
              <a:gd name="connsiteX1" fmla="*/ 9643039 w 12089362"/>
              <a:gd name="connsiteY1" fmla="*/ 1069162 h 10882523"/>
              <a:gd name="connsiteX2" fmla="*/ 12089216 w 12089362"/>
              <a:gd name="connsiteY2" fmla="*/ 5478992 h 10882523"/>
              <a:gd name="connsiteX3" fmla="*/ 6044681 w 12089362"/>
              <a:gd name="connsiteY3" fmla="*/ 5441262 h 10882523"/>
              <a:gd name="connsiteX4" fmla="*/ 4960744 w 12089362"/>
              <a:gd name="connsiteY4" fmla="*/ 88199 h 10882523"/>
              <a:gd name="connsiteX0" fmla="*/ 4960744 w 12089362"/>
              <a:gd name="connsiteY0" fmla="*/ 88199 h 10882523"/>
              <a:gd name="connsiteX1" fmla="*/ 9643039 w 12089362"/>
              <a:gd name="connsiteY1" fmla="*/ 1069162 h 10882523"/>
              <a:gd name="connsiteX2" fmla="*/ 12089216 w 12089362"/>
              <a:gd name="connsiteY2" fmla="*/ 5478992 h 10882523"/>
              <a:gd name="connsiteX0" fmla="*/ 0 w 7128617"/>
              <a:gd name="connsiteY0" fmla="*/ 88228 h 5479021"/>
              <a:gd name="connsiteX1" fmla="*/ 4682295 w 7128617"/>
              <a:gd name="connsiteY1" fmla="*/ 1069191 h 5479021"/>
              <a:gd name="connsiteX2" fmla="*/ 7128472 w 7128617"/>
              <a:gd name="connsiteY2" fmla="*/ 5479021 h 5479021"/>
              <a:gd name="connsiteX3" fmla="*/ 1083937 w 7128617"/>
              <a:gd name="connsiteY3" fmla="*/ 5441291 h 5479021"/>
              <a:gd name="connsiteX4" fmla="*/ 0 w 7128617"/>
              <a:gd name="connsiteY4" fmla="*/ 88228 h 5479021"/>
              <a:gd name="connsiteX0" fmla="*/ 0 w 7128617"/>
              <a:gd name="connsiteY0" fmla="*/ 88228 h 5479021"/>
              <a:gd name="connsiteX1" fmla="*/ 4303923 w 7128617"/>
              <a:gd name="connsiteY1" fmla="*/ 1489605 h 5479021"/>
              <a:gd name="connsiteX2" fmla="*/ 7128472 w 7128617"/>
              <a:gd name="connsiteY2" fmla="*/ 5479021 h 5479021"/>
              <a:gd name="connsiteX0" fmla="*/ 0 w 7275709"/>
              <a:gd name="connsiteY0" fmla="*/ 88228 h 5479021"/>
              <a:gd name="connsiteX1" fmla="*/ 4682295 w 7275709"/>
              <a:gd name="connsiteY1" fmla="*/ 1069191 h 5479021"/>
              <a:gd name="connsiteX2" fmla="*/ 7128472 w 7275709"/>
              <a:gd name="connsiteY2" fmla="*/ 5479021 h 5479021"/>
              <a:gd name="connsiteX3" fmla="*/ 1083937 w 7275709"/>
              <a:gd name="connsiteY3" fmla="*/ 5441291 h 5479021"/>
              <a:gd name="connsiteX4" fmla="*/ 0 w 7275709"/>
              <a:gd name="connsiteY4" fmla="*/ 88228 h 5479021"/>
              <a:gd name="connsiteX0" fmla="*/ 0 w 7275709"/>
              <a:gd name="connsiteY0" fmla="*/ 88228 h 5479021"/>
              <a:gd name="connsiteX1" fmla="*/ 4303923 w 7275709"/>
              <a:gd name="connsiteY1" fmla="*/ 1489605 h 5479021"/>
              <a:gd name="connsiteX2" fmla="*/ 7275617 w 7275709"/>
              <a:gd name="connsiteY2" fmla="*/ 5405449 h 5479021"/>
              <a:gd name="connsiteX0" fmla="*/ 0 w 7275722"/>
              <a:gd name="connsiteY0" fmla="*/ 88228 h 5479021"/>
              <a:gd name="connsiteX1" fmla="*/ 4682295 w 7275722"/>
              <a:gd name="connsiteY1" fmla="*/ 1069191 h 5479021"/>
              <a:gd name="connsiteX2" fmla="*/ 7128472 w 7275722"/>
              <a:gd name="connsiteY2" fmla="*/ 5479021 h 5479021"/>
              <a:gd name="connsiteX3" fmla="*/ 1083937 w 7275722"/>
              <a:gd name="connsiteY3" fmla="*/ 5441291 h 5479021"/>
              <a:gd name="connsiteX4" fmla="*/ 0 w 7275722"/>
              <a:gd name="connsiteY4" fmla="*/ 88228 h 5479021"/>
              <a:gd name="connsiteX0" fmla="*/ 0 w 7275722"/>
              <a:gd name="connsiteY0" fmla="*/ 88228 h 5479021"/>
              <a:gd name="connsiteX1" fmla="*/ 4482599 w 7275722"/>
              <a:gd name="connsiteY1" fmla="*/ 1395012 h 5479021"/>
              <a:gd name="connsiteX2" fmla="*/ 7275617 w 7275722"/>
              <a:gd name="connsiteY2" fmla="*/ 5405449 h 5479021"/>
              <a:gd name="connsiteX0" fmla="*/ 52552 w 7328274"/>
              <a:gd name="connsiteY0" fmla="*/ 88228 h 5479021"/>
              <a:gd name="connsiteX1" fmla="*/ 4734847 w 7328274"/>
              <a:gd name="connsiteY1" fmla="*/ 1069191 h 5479021"/>
              <a:gd name="connsiteX2" fmla="*/ 7181024 w 7328274"/>
              <a:gd name="connsiteY2" fmla="*/ 5479021 h 5479021"/>
              <a:gd name="connsiteX3" fmla="*/ 1136489 w 7328274"/>
              <a:gd name="connsiteY3" fmla="*/ 5441291 h 5479021"/>
              <a:gd name="connsiteX4" fmla="*/ 52552 w 7328274"/>
              <a:gd name="connsiteY4" fmla="*/ 88228 h 5479021"/>
              <a:gd name="connsiteX0" fmla="*/ 0 w 7328274"/>
              <a:gd name="connsiteY0" fmla="*/ 676808 h 5479021"/>
              <a:gd name="connsiteX1" fmla="*/ 4535151 w 7328274"/>
              <a:gd name="connsiteY1" fmla="*/ 1395012 h 5479021"/>
              <a:gd name="connsiteX2" fmla="*/ 7328169 w 7328274"/>
              <a:gd name="connsiteY2" fmla="*/ 5405449 h 5479021"/>
              <a:gd name="connsiteX0" fmla="*/ 52552 w 7328321"/>
              <a:gd name="connsiteY0" fmla="*/ 88228 h 5479021"/>
              <a:gd name="connsiteX1" fmla="*/ 4734847 w 7328321"/>
              <a:gd name="connsiteY1" fmla="*/ 1069191 h 5479021"/>
              <a:gd name="connsiteX2" fmla="*/ 7181024 w 7328321"/>
              <a:gd name="connsiteY2" fmla="*/ 5479021 h 5479021"/>
              <a:gd name="connsiteX3" fmla="*/ 1136489 w 7328321"/>
              <a:gd name="connsiteY3" fmla="*/ 5441291 h 5479021"/>
              <a:gd name="connsiteX4" fmla="*/ 52552 w 7328321"/>
              <a:gd name="connsiteY4" fmla="*/ 88228 h 5479021"/>
              <a:gd name="connsiteX0" fmla="*/ 0 w 7328321"/>
              <a:gd name="connsiteY0" fmla="*/ 676808 h 5479021"/>
              <a:gd name="connsiteX1" fmla="*/ 4924033 w 7328321"/>
              <a:gd name="connsiteY1" fmla="*/ 1500116 h 5479021"/>
              <a:gd name="connsiteX2" fmla="*/ 7328169 w 7328321"/>
              <a:gd name="connsiteY2" fmla="*/ 5405449 h 5479021"/>
              <a:gd name="connsiteX0" fmla="*/ 52552 w 7328321"/>
              <a:gd name="connsiteY0" fmla="*/ 88228 h 5479021"/>
              <a:gd name="connsiteX1" fmla="*/ 4734847 w 7328321"/>
              <a:gd name="connsiteY1" fmla="*/ 1069191 h 5479021"/>
              <a:gd name="connsiteX2" fmla="*/ 7181024 w 7328321"/>
              <a:gd name="connsiteY2" fmla="*/ 5479021 h 5479021"/>
              <a:gd name="connsiteX3" fmla="*/ 1136489 w 7328321"/>
              <a:gd name="connsiteY3" fmla="*/ 5441291 h 5479021"/>
              <a:gd name="connsiteX4" fmla="*/ 52552 w 7328321"/>
              <a:gd name="connsiteY4" fmla="*/ 88228 h 5479021"/>
              <a:gd name="connsiteX0" fmla="*/ 0 w 7328321"/>
              <a:gd name="connsiteY0" fmla="*/ 676808 h 5479021"/>
              <a:gd name="connsiteX1" fmla="*/ 4924033 w 7328321"/>
              <a:gd name="connsiteY1" fmla="*/ 1500116 h 5479021"/>
              <a:gd name="connsiteX2" fmla="*/ 7328169 w 7328321"/>
              <a:gd name="connsiteY2" fmla="*/ 5405449 h 5479021"/>
              <a:gd name="connsiteX0" fmla="*/ 52552 w 7361566"/>
              <a:gd name="connsiteY0" fmla="*/ 88228 h 5488576"/>
              <a:gd name="connsiteX1" fmla="*/ 4734847 w 7361566"/>
              <a:gd name="connsiteY1" fmla="*/ 1069191 h 5488576"/>
              <a:gd name="connsiteX2" fmla="*/ 7181024 w 7361566"/>
              <a:gd name="connsiteY2" fmla="*/ 5479021 h 5488576"/>
              <a:gd name="connsiteX3" fmla="*/ 1136489 w 7361566"/>
              <a:gd name="connsiteY3" fmla="*/ 5441291 h 5488576"/>
              <a:gd name="connsiteX4" fmla="*/ 52552 w 7361566"/>
              <a:gd name="connsiteY4" fmla="*/ 88228 h 5488576"/>
              <a:gd name="connsiteX0" fmla="*/ 0 w 7361566"/>
              <a:gd name="connsiteY0" fmla="*/ 676808 h 5488576"/>
              <a:gd name="connsiteX1" fmla="*/ 4924033 w 7361566"/>
              <a:gd name="connsiteY1" fmla="*/ 1500116 h 5488576"/>
              <a:gd name="connsiteX2" fmla="*/ 7361419 w 7361566"/>
              <a:gd name="connsiteY2" fmla="*/ 5488576 h 5488576"/>
              <a:gd name="connsiteX0" fmla="*/ 52552 w 7361532"/>
              <a:gd name="connsiteY0" fmla="*/ 88228 h 5488576"/>
              <a:gd name="connsiteX1" fmla="*/ 4734847 w 7361532"/>
              <a:gd name="connsiteY1" fmla="*/ 1069191 h 5488576"/>
              <a:gd name="connsiteX2" fmla="*/ 7181024 w 7361532"/>
              <a:gd name="connsiteY2" fmla="*/ 5479021 h 5488576"/>
              <a:gd name="connsiteX3" fmla="*/ 1136489 w 7361532"/>
              <a:gd name="connsiteY3" fmla="*/ 5441291 h 5488576"/>
              <a:gd name="connsiteX4" fmla="*/ 52552 w 7361532"/>
              <a:gd name="connsiteY4" fmla="*/ 88228 h 5488576"/>
              <a:gd name="connsiteX0" fmla="*/ 0 w 7361532"/>
              <a:gd name="connsiteY0" fmla="*/ 676808 h 5488576"/>
              <a:gd name="connsiteX1" fmla="*/ 4649713 w 7361532"/>
              <a:gd name="connsiteY1" fmla="*/ 1433614 h 5488576"/>
              <a:gd name="connsiteX2" fmla="*/ 7361419 w 7361532"/>
              <a:gd name="connsiteY2" fmla="*/ 5488576 h 5488576"/>
              <a:gd name="connsiteX0" fmla="*/ 52552 w 7361532"/>
              <a:gd name="connsiteY0" fmla="*/ 88228 h 5488576"/>
              <a:gd name="connsiteX1" fmla="*/ 4734847 w 7361532"/>
              <a:gd name="connsiteY1" fmla="*/ 1069191 h 5488576"/>
              <a:gd name="connsiteX2" fmla="*/ 7181024 w 7361532"/>
              <a:gd name="connsiteY2" fmla="*/ 5479021 h 5488576"/>
              <a:gd name="connsiteX3" fmla="*/ 1136489 w 7361532"/>
              <a:gd name="connsiteY3" fmla="*/ 5441291 h 5488576"/>
              <a:gd name="connsiteX4" fmla="*/ 52552 w 7361532"/>
              <a:gd name="connsiteY4" fmla="*/ 88228 h 5488576"/>
              <a:gd name="connsiteX0" fmla="*/ 0 w 7361532"/>
              <a:gd name="connsiteY0" fmla="*/ 676808 h 5488576"/>
              <a:gd name="connsiteX1" fmla="*/ 4649713 w 7361532"/>
              <a:gd name="connsiteY1" fmla="*/ 1433614 h 5488576"/>
              <a:gd name="connsiteX2" fmla="*/ 7361419 w 7361532"/>
              <a:gd name="connsiteY2" fmla="*/ 5488576 h 5488576"/>
              <a:gd name="connsiteX0" fmla="*/ 52552 w 7361533"/>
              <a:gd name="connsiteY0" fmla="*/ 88228 h 5488576"/>
              <a:gd name="connsiteX1" fmla="*/ 4734847 w 7361533"/>
              <a:gd name="connsiteY1" fmla="*/ 1069191 h 5488576"/>
              <a:gd name="connsiteX2" fmla="*/ 7181024 w 7361533"/>
              <a:gd name="connsiteY2" fmla="*/ 5479021 h 5488576"/>
              <a:gd name="connsiteX3" fmla="*/ 1136489 w 7361533"/>
              <a:gd name="connsiteY3" fmla="*/ 5441291 h 5488576"/>
              <a:gd name="connsiteX4" fmla="*/ 52552 w 7361533"/>
              <a:gd name="connsiteY4" fmla="*/ 88228 h 5488576"/>
              <a:gd name="connsiteX0" fmla="*/ 0 w 7361533"/>
              <a:gd name="connsiteY0" fmla="*/ 676808 h 5488576"/>
              <a:gd name="connsiteX1" fmla="*/ 4649713 w 7361533"/>
              <a:gd name="connsiteY1" fmla="*/ 1433614 h 5488576"/>
              <a:gd name="connsiteX2" fmla="*/ 7361419 w 7361533"/>
              <a:gd name="connsiteY2" fmla="*/ 5488576 h 5488576"/>
              <a:gd name="connsiteX0" fmla="*/ 52552 w 7361533"/>
              <a:gd name="connsiteY0" fmla="*/ 88228 h 5488576"/>
              <a:gd name="connsiteX1" fmla="*/ 4734847 w 7361533"/>
              <a:gd name="connsiteY1" fmla="*/ 1069191 h 5488576"/>
              <a:gd name="connsiteX2" fmla="*/ 7181024 w 7361533"/>
              <a:gd name="connsiteY2" fmla="*/ 5479021 h 5488576"/>
              <a:gd name="connsiteX3" fmla="*/ 4919 w 7361533"/>
              <a:gd name="connsiteY3" fmla="*/ 5464151 h 5488576"/>
              <a:gd name="connsiteX4" fmla="*/ 52552 w 7361533"/>
              <a:gd name="connsiteY4" fmla="*/ 88228 h 5488576"/>
              <a:gd name="connsiteX0" fmla="*/ 0 w 7361533"/>
              <a:gd name="connsiteY0" fmla="*/ 676808 h 5488576"/>
              <a:gd name="connsiteX1" fmla="*/ 4649713 w 7361533"/>
              <a:gd name="connsiteY1" fmla="*/ 1433614 h 5488576"/>
              <a:gd name="connsiteX2" fmla="*/ 7361419 w 7361533"/>
              <a:gd name="connsiteY2" fmla="*/ 5488576 h 5488576"/>
              <a:gd name="connsiteX0" fmla="*/ 0 w 7363168"/>
              <a:gd name="connsiteY0" fmla="*/ 92991 h 5452699"/>
              <a:gd name="connsiteX1" fmla="*/ 4736482 w 7363168"/>
              <a:gd name="connsiteY1" fmla="*/ 1033314 h 5452699"/>
              <a:gd name="connsiteX2" fmla="*/ 7182659 w 7363168"/>
              <a:gd name="connsiteY2" fmla="*/ 5443144 h 5452699"/>
              <a:gd name="connsiteX3" fmla="*/ 6554 w 7363168"/>
              <a:gd name="connsiteY3" fmla="*/ 5428274 h 5452699"/>
              <a:gd name="connsiteX4" fmla="*/ 0 w 7363168"/>
              <a:gd name="connsiteY4" fmla="*/ 92991 h 5452699"/>
              <a:gd name="connsiteX0" fmla="*/ 1635 w 7363168"/>
              <a:gd name="connsiteY0" fmla="*/ 640931 h 5452699"/>
              <a:gd name="connsiteX1" fmla="*/ 4651348 w 7363168"/>
              <a:gd name="connsiteY1" fmla="*/ 1397737 h 5452699"/>
              <a:gd name="connsiteX2" fmla="*/ 7363054 w 7363168"/>
              <a:gd name="connsiteY2" fmla="*/ 5452699 h 5452699"/>
              <a:gd name="connsiteX0" fmla="*/ 0 w 7363168"/>
              <a:gd name="connsiteY0" fmla="*/ 309588 h 4958096"/>
              <a:gd name="connsiteX1" fmla="*/ 4736482 w 7363168"/>
              <a:gd name="connsiteY1" fmla="*/ 538711 h 4958096"/>
              <a:gd name="connsiteX2" fmla="*/ 7182659 w 7363168"/>
              <a:gd name="connsiteY2" fmla="*/ 4948541 h 4958096"/>
              <a:gd name="connsiteX3" fmla="*/ 6554 w 7363168"/>
              <a:gd name="connsiteY3" fmla="*/ 4933671 h 4958096"/>
              <a:gd name="connsiteX4" fmla="*/ 0 w 7363168"/>
              <a:gd name="connsiteY4" fmla="*/ 309588 h 4958096"/>
              <a:gd name="connsiteX0" fmla="*/ 1635 w 7363168"/>
              <a:gd name="connsiteY0" fmla="*/ 146328 h 4958096"/>
              <a:gd name="connsiteX1" fmla="*/ 4651348 w 7363168"/>
              <a:gd name="connsiteY1" fmla="*/ 903134 h 4958096"/>
              <a:gd name="connsiteX2" fmla="*/ 7363054 w 7363168"/>
              <a:gd name="connsiteY2" fmla="*/ 4958096 h 4958096"/>
              <a:gd name="connsiteX0" fmla="*/ 0 w 7363155"/>
              <a:gd name="connsiteY0" fmla="*/ 307379 h 4955887"/>
              <a:gd name="connsiteX1" fmla="*/ 4736482 w 7363155"/>
              <a:gd name="connsiteY1" fmla="*/ 536502 h 4955887"/>
              <a:gd name="connsiteX2" fmla="*/ 7182659 w 7363155"/>
              <a:gd name="connsiteY2" fmla="*/ 4946332 h 4955887"/>
              <a:gd name="connsiteX3" fmla="*/ 6554 w 7363155"/>
              <a:gd name="connsiteY3" fmla="*/ 4931462 h 4955887"/>
              <a:gd name="connsiteX4" fmla="*/ 0 w 7363155"/>
              <a:gd name="connsiteY4" fmla="*/ 307379 h 4955887"/>
              <a:gd name="connsiteX0" fmla="*/ 1635 w 7363155"/>
              <a:gd name="connsiteY0" fmla="*/ 144119 h 4955887"/>
              <a:gd name="connsiteX1" fmla="*/ 4494594 w 7363155"/>
              <a:gd name="connsiteY1" fmla="*/ 909633 h 4955887"/>
              <a:gd name="connsiteX2" fmla="*/ 7363054 w 7363155"/>
              <a:gd name="connsiteY2" fmla="*/ 4955887 h 495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3155" h="4955887" stroke="0" extrusionOk="0">
                <a:moveTo>
                  <a:pt x="0" y="307379"/>
                </a:moveTo>
                <a:cubicBezTo>
                  <a:pt x="1644303" y="37583"/>
                  <a:pt x="3539372" y="-236657"/>
                  <a:pt x="4736482" y="536502"/>
                </a:cubicBezTo>
                <a:cubicBezTo>
                  <a:pt x="5933592" y="1309661"/>
                  <a:pt x="7196041" y="3209160"/>
                  <a:pt x="7182659" y="4946332"/>
                </a:cubicBezTo>
                <a:lnTo>
                  <a:pt x="6554" y="4931462"/>
                </a:lnTo>
                <a:cubicBezTo>
                  <a:pt x="4369" y="3153034"/>
                  <a:pt x="2185" y="2085807"/>
                  <a:pt x="0" y="307379"/>
                </a:cubicBezTo>
                <a:close/>
              </a:path>
              <a:path w="7363155" h="4955887" fill="none">
                <a:moveTo>
                  <a:pt x="1635" y="144119"/>
                </a:moveTo>
                <a:cubicBezTo>
                  <a:pt x="1645938" y="-125677"/>
                  <a:pt x="2927747" y="-92151"/>
                  <a:pt x="4494594" y="909633"/>
                </a:cubicBezTo>
                <a:cubicBezTo>
                  <a:pt x="6061441" y="1911417"/>
                  <a:pt x="7376436" y="3218715"/>
                  <a:pt x="7363054" y="4955887"/>
                </a:cubicBezTo>
              </a:path>
            </a:pathLst>
          </a:custGeom>
          <a:ln w="25400">
            <a:solidFill>
              <a:schemeClr val="accent1">
                <a:lumMod val="75000"/>
                <a:alpha val="50000"/>
              </a:schemeClr>
            </a:solidFill>
          </a:ln>
          <a:effectLst>
            <a:glow rad="1270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CC</a:t>
            </a:r>
          </a:p>
        </p:txBody>
      </p:sp>
      <p:pic>
        <p:nvPicPr>
          <p:cNvPr id="4" name="Picture 3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4D3C1BD6-FEB2-B38F-44D5-CB0CA608C5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82555" y="603006"/>
            <a:ext cx="1337623" cy="1337623"/>
          </a:xfrm>
          <a:custGeom>
            <a:avLst/>
            <a:gdLst>
              <a:gd name="connsiteX0" fmla="*/ 894353 w 1788706"/>
              <a:gd name="connsiteY0" fmla="*/ 0 h 1788706"/>
              <a:gd name="connsiteX1" fmla="*/ 1788706 w 1788706"/>
              <a:gd name="connsiteY1" fmla="*/ 894353 h 1788706"/>
              <a:gd name="connsiteX2" fmla="*/ 894353 w 1788706"/>
              <a:gd name="connsiteY2" fmla="*/ 1788706 h 1788706"/>
              <a:gd name="connsiteX3" fmla="*/ 0 w 1788706"/>
              <a:gd name="connsiteY3" fmla="*/ 894353 h 1788706"/>
              <a:gd name="connsiteX4" fmla="*/ 894353 w 1788706"/>
              <a:gd name="connsiteY4" fmla="*/ 0 h 178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706" h="1788706">
                <a:moveTo>
                  <a:pt x="894353" y="0"/>
                </a:moveTo>
                <a:cubicBezTo>
                  <a:pt x="1388291" y="0"/>
                  <a:pt x="1788706" y="400415"/>
                  <a:pt x="1788706" y="894353"/>
                </a:cubicBezTo>
                <a:cubicBezTo>
                  <a:pt x="1788706" y="1388291"/>
                  <a:pt x="1388291" y="1788706"/>
                  <a:pt x="894353" y="1788706"/>
                </a:cubicBezTo>
                <a:cubicBezTo>
                  <a:pt x="400415" y="1788706"/>
                  <a:pt x="0" y="1388291"/>
                  <a:pt x="0" y="894353"/>
                </a:cubicBezTo>
                <a:cubicBezTo>
                  <a:pt x="0" y="400415"/>
                  <a:pt x="400415" y="0"/>
                  <a:pt x="894353" y="0"/>
                </a:cubicBez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388E06-74B8-AF22-63C6-7FCDCF8D9CA0}"/>
              </a:ext>
            </a:extLst>
          </p:cNvPr>
          <p:cNvGrpSpPr/>
          <p:nvPr userDrawn="1"/>
        </p:nvGrpSpPr>
        <p:grpSpPr>
          <a:xfrm>
            <a:off x="3384694" y="4508554"/>
            <a:ext cx="1146629" cy="416698"/>
            <a:chOff x="3409326" y="4979255"/>
            <a:chExt cx="1146629" cy="41669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0E924C2-6CC8-7A72-55AC-9779F5AAB6DF}"/>
                </a:ext>
              </a:extLst>
            </p:cNvPr>
            <p:cNvGrpSpPr/>
            <p:nvPr/>
          </p:nvGrpSpPr>
          <p:grpSpPr>
            <a:xfrm>
              <a:off x="4425326" y="5277382"/>
              <a:ext cx="130629" cy="118571"/>
              <a:chOff x="6030685" y="1226904"/>
              <a:chExt cx="130629" cy="11857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43194AF-8A44-7E29-F61B-17EDC88B23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444161C-1C35-BCAE-0B19-6BB7F68CD3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97DDC0B-1657-D1B6-D6E0-128982DBB9A7}"/>
                </a:ext>
              </a:extLst>
            </p:cNvPr>
            <p:cNvGrpSpPr/>
            <p:nvPr/>
          </p:nvGrpSpPr>
          <p:grpSpPr>
            <a:xfrm>
              <a:off x="3917326" y="5158811"/>
              <a:ext cx="130629" cy="118571"/>
              <a:chOff x="6030685" y="1226904"/>
              <a:chExt cx="130629" cy="118571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4B019C9-1514-3847-0470-5946A15A4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86E6117-B79C-5010-D5D4-9AB87A9CB8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357E999-FBE7-EE39-3204-2625E61B569B}"/>
                </a:ext>
              </a:extLst>
            </p:cNvPr>
            <p:cNvGrpSpPr/>
            <p:nvPr/>
          </p:nvGrpSpPr>
          <p:grpSpPr>
            <a:xfrm>
              <a:off x="3409326" y="4979255"/>
              <a:ext cx="130629" cy="118571"/>
              <a:chOff x="6030685" y="1226904"/>
              <a:chExt cx="130629" cy="118571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BFD3311-0029-072D-2E09-810A63AAB8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16DE5EC-5A24-70EC-A980-61D3FDD29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62952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14000">
              <a:schemeClr val="accent2">
                <a:lumMod val="56000"/>
              </a:schemeClr>
            </a:gs>
            <a:gs pos="68000">
              <a:schemeClr val="accent2">
                <a:lumMod val="51000"/>
              </a:schemeClr>
            </a:gs>
            <a:gs pos="100000">
              <a:schemeClr val="accent2">
                <a:lumMod val="87000"/>
                <a:lumOff val="13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4889537D-D223-EBF8-106D-9FA35F7DCFF2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2D9BFF-9215-D7C1-3641-5B8CAD3B63BE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D8A79-6D17-4351-583F-1863C3F946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0FF9F32E-65A7-074C-AFA1-DE0771000F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83A4D-7147-EECB-1BE0-C377822C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Artist portfolio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898CF1-5EAF-4CC6-9FAA-1876C8791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11480"/>
            <a:ext cx="10058400" cy="1463040"/>
          </a:xfrm>
        </p:spPr>
        <p:txBody>
          <a:bodyPr/>
          <a:lstStyle>
            <a:lvl1pPr algn="ctr">
              <a:defRPr sz="48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3AC86E-49B7-50FF-A00E-752D58D8070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27048" y="1746504"/>
            <a:ext cx="9144000" cy="4626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4813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1B54D94-A660-E95A-13FA-7258FE32B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CC9C56-E571-EEF0-909A-C061564A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276856"/>
            <a:ext cx="10972800" cy="2304288"/>
          </a:xfrm>
        </p:spPr>
        <p:txBody>
          <a:bodyPr/>
          <a:lstStyle>
            <a:lvl1pPr algn="ctr">
              <a:lnSpc>
                <a:spcPct val="100000"/>
              </a:lnSpc>
              <a:defRPr sz="7500" spc="3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0D91A5-0AB1-06A2-2C29-6741EDCDE8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8400" y="4864608"/>
            <a:ext cx="7315200" cy="457200"/>
          </a:xfrm>
        </p:spPr>
        <p:txBody>
          <a:bodyPr lIns="91440" tIns="45720" rIns="91440" bIns="4572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venir Next LT Pro" panose="020B0504020202020204" pitchFamily="34" charset="0"/>
              <a:buNone/>
              <a:defRPr sz="2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E6DF3-0749-9B9B-7923-2E278ED3F6EB}"/>
              </a:ext>
            </a:extLst>
          </p:cNvPr>
          <p:cNvGrpSpPr/>
          <p:nvPr userDrawn="1"/>
        </p:nvGrpSpPr>
        <p:grpSpPr>
          <a:xfrm>
            <a:off x="2438400" y="308846"/>
            <a:ext cx="758856" cy="407978"/>
            <a:chOff x="5356890" y="1645652"/>
            <a:chExt cx="758856" cy="4079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3C17661-C5A7-1E86-B269-0EF2BFE8CBFC}"/>
                </a:ext>
              </a:extLst>
            </p:cNvPr>
            <p:cNvGrpSpPr/>
            <p:nvPr/>
          </p:nvGrpSpPr>
          <p:grpSpPr>
            <a:xfrm>
              <a:off x="5985117" y="1935059"/>
              <a:ext cx="130629" cy="118571"/>
              <a:chOff x="6030685" y="1226904"/>
              <a:chExt cx="130629" cy="11857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FB539CC-B146-6843-73BE-8ECDD72310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C2D8766-A3D6-4922-40E2-984C8667EC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D04B7F-EA14-B699-0115-B4FBA48967DA}"/>
                </a:ext>
              </a:extLst>
            </p:cNvPr>
            <p:cNvGrpSpPr/>
            <p:nvPr/>
          </p:nvGrpSpPr>
          <p:grpSpPr>
            <a:xfrm>
              <a:off x="5356890" y="1645652"/>
              <a:ext cx="130629" cy="118571"/>
              <a:chOff x="6030685" y="1226904"/>
              <a:chExt cx="130629" cy="118571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9E4A898-5091-06B7-31A4-2F4BD0A8A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C7E0BBD-DB58-6B1E-89A0-75FD817222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718500-04AE-2662-CB68-E61012D40F4D}"/>
              </a:ext>
            </a:extLst>
          </p:cNvPr>
          <p:cNvGrpSpPr/>
          <p:nvPr userDrawn="1"/>
        </p:nvGrpSpPr>
        <p:grpSpPr>
          <a:xfrm>
            <a:off x="9514958" y="5911340"/>
            <a:ext cx="130629" cy="118571"/>
            <a:chOff x="6030685" y="1226904"/>
            <a:chExt cx="130629" cy="1185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6F8D78-37EB-EBA1-D348-DE3C2479189A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1226904"/>
              <a:ext cx="0" cy="11857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1D1B7C-66C9-F054-1DE2-8BD5AE32DE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0685" y="1286189"/>
              <a:ext cx="13062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 descr="Open quotation mark with solid fill">
            <a:extLst>
              <a:ext uri="{FF2B5EF4-FFF2-40B4-BE49-F238E27FC236}">
                <a16:creationId xmlns:a16="http://schemas.microsoft.com/office/drawing/2014/main" id="{C1622987-6F07-82F4-6993-C86F05543B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2514600" cy="2514600"/>
          </a:xfrm>
          <a:prstGeom prst="rect">
            <a:avLst/>
          </a:prstGeom>
          <a:effectLst>
            <a:glow rad="88900">
              <a:schemeClr val="accent4"/>
            </a:glow>
          </a:effectLst>
        </p:spPr>
      </p:pic>
      <p:pic>
        <p:nvPicPr>
          <p:cNvPr id="4" name="Graphic 3" descr="Closed quotation mark with solid fill">
            <a:extLst>
              <a:ext uri="{FF2B5EF4-FFF2-40B4-BE49-F238E27FC236}">
                <a16:creationId xmlns:a16="http://schemas.microsoft.com/office/drawing/2014/main" id="{C5361871-07DF-3357-22D3-3F570A054DF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45587" y="4343400"/>
            <a:ext cx="2514600" cy="2514600"/>
          </a:xfrm>
          <a:prstGeom prst="rect">
            <a:avLst/>
          </a:prstGeom>
          <a:effectLst>
            <a:glow rad="88900">
              <a:schemeClr val="accent4"/>
            </a:glow>
          </a:effectLst>
        </p:spPr>
      </p:pic>
    </p:spTree>
    <p:extLst>
      <p:ext uri="{BB962C8B-B14F-4D97-AF65-F5344CB8AC3E}">
        <p14:creationId xmlns:p14="http://schemas.microsoft.com/office/powerpoint/2010/main" val="340992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626F0957-B1E8-D378-3433-9200445ED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02A864C-8800-78BF-C233-F7E776A8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465576"/>
            <a:ext cx="4572000" cy="2971800"/>
          </a:xfrm>
        </p:spPr>
        <p:txBody>
          <a:bodyPr anchor="t"/>
          <a:lstStyle>
            <a:lvl1pPr algn="l">
              <a:defRPr sz="6000" spc="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28010-8374-8DD4-FDB9-039431A1FA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2200" y="411480"/>
            <a:ext cx="4572000" cy="2971800"/>
          </a:xfrm>
        </p:spPr>
        <p:txBody>
          <a:bodyPr anchor="b">
            <a:noAutofit/>
          </a:bodyPr>
          <a:lstStyle>
            <a:lvl1pPr marL="0" indent="0" algn="l">
              <a:buNone/>
              <a:defRPr sz="4800" cap="all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814783-DCD3-01AF-31DA-0DE467C2E6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5256" y="731520"/>
            <a:ext cx="1828800" cy="1828800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3FB359-307F-AC69-018E-6C5BCCA6D174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9C72E25-4491-C216-507C-41887070D5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06200" y="305844"/>
            <a:ext cx="685800" cy="564397"/>
          </a:xfrm>
        </p:spPr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AE09517-4B1C-7F76-176E-4D192817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23322" y="4264223"/>
            <a:ext cx="3851557" cy="365125"/>
          </a:xfrm>
        </p:spPr>
        <p:txBody>
          <a:bodyPr/>
          <a:lstStyle/>
          <a:p>
            <a:r>
              <a:rPr lang="en-US"/>
              <a:t>Artist portfolio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207ABA-83DE-FEF4-AB14-2B18B90DAE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1694" y="388911"/>
            <a:ext cx="1229929" cy="1229929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584C47-C9D0-30E1-271B-AB28CAD2EC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4019" y="1648664"/>
            <a:ext cx="544009" cy="544009"/>
          </a:xfrm>
          <a:custGeom>
            <a:avLst/>
            <a:gdLst>
              <a:gd name="connsiteX0" fmla="*/ 369546 w 739092"/>
              <a:gd name="connsiteY0" fmla="*/ 0 h 739092"/>
              <a:gd name="connsiteX1" fmla="*/ 739092 w 739092"/>
              <a:gd name="connsiteY1" fmla="*/ 369546 h 739092"/>
              <a:gd name="connsiteX2" fmla="*/ 369546 w 739092"/>
              <a:gd name="connsiteY2" fmla="*/ 739092 h 739092"/>
              <a:gd name="connsiteX3" fmla="*/ 0 w 739092"/>
              <a:gd name="connsiteY3" fmla="*/ 369546 h 739092"/>
              <a:gd name="connsiteX4" fmla="*/ 369546 w 739092"/>
              <a:gd name="connsiteY4" fmla="*/ 0 h 73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092" h="739092">
                <a:moveTo>
                  <a:pt x="369546" y="0"/>
                </a:moveTo>
                <a:cubicBezTo>
                  <a:pt x="573641" y="0"/>
                  <a:pt x="739092" y="165451"/>
                  <a:pt x="739092" y="369546"/>
                </a:cubicBezTo>
                <a:cubicBezTo>
                  <a:pt x="739092" y="573641"/>
                  <a:pt x="573641" y="739092"/>
                  <a:pt x="369546" y="739092"/>
                </a:cubicBezTo>
                <a:cubicBezTo>
                  <a:pt x="165451" y="739092"/>
                  <a:pt x="0" y="573641"/>
                  <a:pt x="0" y="369546"/>
                </a:cubicBezTo>
                <a:cubicBezTo>
                  <a:pt x="0" y="165451"/>
                  <a:pt x="165451" y="0"/>
                  <a:pt x="369546" y="0"/>
                </a:cubicBez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AC422E8-DC69-305E-B9F9-34585546061C}"/>
              </a:ext>
            </a:extLst>
          </p:cNvPr>
          <p:cNvGrpSpPr/>
          <p:nvPr userDrawn="1"/>
        </p:nvGrpSpPr>
        <p:grpSpPr>
          <a:xfrm>
            <a:off x="6252451" y="5475214"/>
            <a:ext cx="758856" cy="407978"/>
            <a:chOff x="5356890" y="1645652"/>
            <a:chExt cx="758856" cy="40797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AFFC8A-519F-D12F-1FD3-1688ED387970}"/>
                </a:ext>
              </a:extLst>
            </p:cNvPr>
            <p:cNvGrpSpPr/>
            <p:nvPr/>
          </p:nvGrpSpPr>
          <p:grpSpPr>
            <a:xfrm>
              <a:off x="5985117" y="1935059"/>
              <a:ext cx="130629" cy="118571"/>
              <a:chOff x="6030685" y="1226904"/>
              <a:chExt cx="130629" cy="118571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45F665E-2734-A9F9-4EBF-4461BE7096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3D9C651-11F2-7F21-86A5-908E230F3B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D218A8B-6D75-3063-584B-36E1A948A7F8}"/>
                </a:ext>
              </a:extLst>
            </p:cNvPr>
            <p:cNvGrpSpPr/>
            <p:nvPr/>
          </p:nvGrpSpPr>
          <p:grpSpPr>
            <a:xfrm>
              <a:off x="5356890" y="1645652"/>
              <a:ext cx="130629" cy="118571"/>
              <a:chOff x="6030685" y="1226904"/>
              <a:chExt cx="130629" cy="118571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FD732BA-8887-8927-FDDD-2FD09159AB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A7EB201-C37A-C7B7-4111-2C0DA0E91A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Picture Placeholder 32">
            <a:extLst>
              <a:ext uri="{FF2B5EF4-FFF2-40B4-BE49-F238E27FC236}">
                <a16:creationId xmlns:a16="http://schemas.microsoft.com/office/drawing/2014/main" id="{CC1E2C41-07F9-2447-A81B-56D1CAF491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00" y="731520"/>
            <a:ext cx="1828800" cy="1828800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32">
            <a:extLst>
              <a:ext uri="{FF2B5EF4-FFF2-40B4-BE49-F238E27FC236}">
                <a16:creationId xmlns:a16="http://schemas.microsoft.com/office/drawing/2014/main" id="{1B3619F3-58A1-5DD9-CEC3-443AE340F47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5256" y="3639312"/>
            <a:ext cx="1828800" cy="1828800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32">
            <a:extLst>
              <a:ext uri="{FF2B5EF4-FFF2-40B4-BE49-F238E27FC236}">
                <a16:creationId xmlns:a16="http://schemas.microsoft.com/office/drawing/2014/main" id="{8A39E517-763A-0C6C-8D86-96F8ACD3F0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9000" y="3639312"/>
            <a:ext cx="1828800" cy="1828800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54B6C0E-EC4F-DFCF-0E92-E44CC38B60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6656" y="2770632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6BE8367A-E9C8-6D3A-B89C-B4AC059324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6656" y="3044952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99FE20AE-68BC-1413-239A-FF86E5B2CB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00400" y="2770632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70E4448C-4B67-78FD-EE0E-74513CBF30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00400" y="3044952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95775615-C5F4-5DEC-8DCC-A2C7CF0126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656" y="5660136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9675777C-054C-3387-8B8A-A242C6BB8C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6656" y="5916168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A58052D7-3988-A06B-FA10-6F6A8DABDE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00400" y="5660136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D6CA902C-BF0D-CE18-E073-8677E7A36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200400" y="5916168"/>
            <a:ext cx="22860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410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bg>
      <p:bgPr>
        <a:gradFill>
          <a:gsLst>
            <a:gs pos="14000">
              <a:schemeClr val="accent2">
                <a:lumMod val="56000"/>
              </a:schemeClr>
            </a:gs>
            <a:gs pos="68000">
              <a:schemeClr val="accent2">
                <a:lumMod val="51000"/>
              </a:schemeClr>
            </a:gs>
            <a:gs pos="100000">
              <a:schemeClr val="accent2">
                <a:lumMod val="87000"/>
                <a:lumOff val="13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4889537D-D223-EBF8-106D-9FA35F7DCFF2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2D9BFF-9215-D7C1-3641-5B8CAD3B63BE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D8A79-6D17-4351-583F-1863C3F946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0FF9F32E-65A7-074C-AFA1-DE0771000F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83A4D-7147-EECB-1BE0-C377822C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Artist portfolio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898CF1-5EAF-4CC6-9FAA-1876C8791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11480"/>
            <a:ext cx="10058400" cy="1463040"/>
          </a:xfrm>
        </p:spPr>
        <p:txBody>
          <a:bodyPr/>
          <a:lstStyle>
            <a:lvl1pPr algn="ctr">
              <a:defRPr sz="48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32">
            <a:extLst>
              <a:ext uri="{FF2B5EF4-FFF2-40B4-BE49-F238E27FC236}">
                <a16:creationId xmlns:a16="http://schemas.microsoft.com/office/drawing/2014/main" id="{D59D2AFD-AE64-4339-7CDB-3DD066F558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04288" y="2029968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6" name="Picture Placeholder 32">
            <a:extLst>
              <a:ext uri="{FF2B5EF4-FFF2-40B4-BE49-F238E27FC236}">
                <a16:creationId xmlns:a16="http://schemas.microsoft.com/office/drawing/2014/main" id="{38B919D9-E814-F645-0AF3-FFA11195E1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34840" y="2029968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32">
            <a:extLst>
              <a:ext uri="{FF2B5EF4-FFF2-40B4-BE49-F238E27FC236}">
                <a16:creationId xmlns:a16="http://schemas.microsoft.com/office/drawing/2014/main" id="{CD5F1B33-59FF-5DF7-92BE-AC407C41B1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65392" y="2029968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32">
            <a:extLst>
              <a:ext uri="{FF2B5EF4-FFF2-40B4-BE49-F238E27FC236}">
                <a16:creationId xmlns:a16="http://schemas.microsoft.com/office/drawing/2014/main" id="{94278D97-AAC1-8A57-4E6A-FED431C503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5944" y="2029968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66A71983-0DE8-2493-8818-E23E50EF2A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56232" y="333756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B8C03535-1398-522D-EF10-1E268334DE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56232" y="362102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01B9EFB2-F836-F7BB-7D53-CE78762C7E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86784" y="333756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DFEE0B9D-57B3-D1D9-7ED4-B9E3288EF1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86784" y="362102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16BEA73F-3C01-76EC-25FF-0DBB710616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17336" y="333756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DC93F953-0B73-037F-091F-7E2FF6BD0E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17336" y="362102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13A3D482-C22D-3BB8-214A-177BA06EC03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47888" y="333756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77E8C9D5-9F88-2406-1368-68DE7C02C1D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47888" y="362102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32">
            <a:extLst>
              <a:ext uri="{FF2B5EF4-FFF2-40B4-BE49-F238E27FC236}">
                <a16:creationId xmlns:a16="http://schemas.microsoft.com/office/drawing/2014/main" id="{205026C5-5AB6-E386-0F49-54DECB56EF2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304288" y="4443984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1" name="Picture Placeholder 32">
            <a:extLst>
              <a:ext uri="{FF2B5EF4-FFF2-40B4-BE49-F238E27FC236}">
                <a16:creationId xmlns:a16="http://schemas.microsoft.com/office/drawing/2014/main" id="{24BB6DE6-5012-C071-6E3D-2375DB6A470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434840" y="4443984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2" name="Picture Placeholder 32">
            <a:extLst>
              <a:ext uri="{FF2B5EF4-FFF2-40B4-BE49-F238E27FC236}">
                <a16:creationId xmlns:a16="http://schemas.microsoft.com/office/drawing/2014/main" id="{FD8FEB5F-05E7-5453-5E82-3D9497D679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565392" y="4443984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3" name="Picture Placeholder 32">
            <a:extLst>
              <a:ext uri="{FF2B5EF4-FFF2-40B4-BE49-F238E27FC236}">
                <a16:creationId xmlns:a16="http://schemas.microsoft.com/office/drawing/2014/main" id="{1DEFE8AB-6804-17DA-A502-91A14702238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695944" y="4443984"/>
            <a:ext cx="1161288" cy="1161288"/>
          </a:xfr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33E93BCD-0A6B-B41C-080B-6BE64A30A6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856232" y="576072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6DB74E4-F413-F05E-B7E9-8035CB14EF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56232" y="604418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AE1B3FA7-CA7F-D6E1-3E82-CDA7F24839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986784" y="576072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2507DA11-7D81-6FF8-7E8D-836D577A580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986784" y="604418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0683AD1C-42B9-5075-A7E6-D00C2351A83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17336" y="576072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12B7FD79-5111-2466-C939-FE3D456F042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17336" y="604418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3B9CF558-A9E0-DBA9-FB0B-944DF4A9170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247888" y="5760720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30B836D5-F88C-EB16-B132-4755527FABA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247888" y="6044184"/>
            <a:ext cx="2057400" cy="228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6827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95781003-A1B2-4E8D-E01D-57F7E4DD97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EFEA80-D2B3-224F-A369-155169EACE7D}"/>
              </a:ext>
            </a:extLst>
          </p:cNvPr>
          <p:cNvSpPr/>
          <p:nvPr userDrawn="1"/>
        </p:nvSpPr>
        <p:spPr>
          <a:xfrm>
            <a:off x="11506200" y="0"/>
            <a:ext cx="6858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E14E0-D6CD-7F40-2CF4-DDD5342C95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979-D61A-0CFB-5E3A-D5A502E7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Artist portfolio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FAA5B0-D3B4-B4FE-6316-757778B7D0F3}"/>
              </a:ext>
            </a:extLst>
          </p:cNvPr>
          <p:cNvGrpSpPr/>
          <p:nvPr userDrawn="1"/>
        </p:nvGrpSpPr>
        <p:grpSpPr>
          <a:xfrm>
            <a:off x="914400" y="5766751"/>
            <a:ext cx="1146629" cy="440375"/>
            <a:chOff x="6121326" y="1520019"/>
            <a:chExt cx="1146629" cy="4403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C2F4EEB-D762-DBAD-3785-ED646442977E}"/>
                </a:ext>
              </a:extLst>
            </p:cNvPr>
            <p:cNvGrpSpPr/>
            <p:nvPr/>
          </p:nvGrpSpPr>
          <p:grpSpPr>
            <a:xfrm>
              <a:off x="7137326" y="1520019"/>
              <a:ext cx="130629" cy="118571"/>
              <a:chOff x="6030685" y="1226904"/>
              <a:chExt cx="130629" cy="118571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1FCA19C-7C0E-46A5-EC8A-C5CD415BBF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277FB6A-C170-4720-3F4D-4647E21EDE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9BAD5B7-C314-9154-C552-93B8D69A669D}"/>
                </a:ext>
              </a:extLst>
            </p:cNvPr>
            <p:cNvGrpSpPr/>
            <p:nvPr/>
          </p:nvGrpSpPr>
          <p:grpSpPr>
            <a:xfrm>
              <a:off x="6629326" y="1841823"/>
              <a:ext cx="130629" cy="118571"/>
              <a:chOff x="6030685" y="1226904"/>
              <a:chExt cx="130629" cy="11857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0B3138A-DB46-2D57-ACA0-D30761E8F5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5E7752F-2E2D-F5A0-22D7-F966551884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2C9FF93-EE3B-DC6C-FA13-88B0634728A4}"/>
                </a:ext>
              </a:extLst>
            </p:cNvPr>
            <p:cNvGrpSpPr/>
            <p:nvPr/>
          </p:nvGrpSpPr>
          <p:grpSpPr>
            <a:xfrm>
              <a:off x="6121326" y="1841823"/>
              <a:ext cx="130629" cy="118571"/>
              <a:chOff x="6030685" y="1226904"/>
              <a:chExt cx="130629" cy="118571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16E4233-1489-968E-5D56-1B2783EC0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1226904"/>
                <a:ext cx="0" cy="11857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B20F054-D6D9-6D3A-A70C-E772242417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0685" y="1286189"/>
                <a:ext cx="13062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407A7CA8-B64F-0B3A-A6A6-D2CF1C5B523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72200" y="576072"/>
            <a:ext cx="50292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09757EC8-7872-3710-4B84-93255E20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1480"/>
            <a:ext cx="4800600" cy="2971800"/>
          </a:xfrm>
        </p:spPr>
        <p:txBody>
          <a:bodyPr anchor="b"/>
          <a:lstStyle>
            <a:lvl1pPr algn="l">
              <a:defRPr sz="6000" spc="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2D2C353-C5BA-8AD4-07E1-FF71599710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3456432"/>
            <a:ext cx="4800600" cy="2971800"/>
          </a:xfrm>
        </p:spPr>
        <p:txBody>
          <a:bodyPr anchor="t">
            <a:noAutofit/>
          </a:bodyPr>
          <a:lstStyle>
            <a:lvl1pPr marL="0" indent="0" algn="l">
              <a:buNone/>
              <a:defRPr sz="4800" cap="all" spc="100" baseline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noFill/>
                <a:effectLst>
                  <a:glow rad="88900">
                    <a:schemeClr val="accent1">
                      <a:alpha val="50000"/>
                    </a:schemeClr>
                  </a:glo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4839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25011" y="2569794"/>
            <a:ext cx="5747854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1691" y="1825625"/>
            <a:ext cx="6794464" cy="44340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7408A5-8309-0BCD-292D-A76529B19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305844"/>
            <a:ext cx="685800" cy="564397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ctr">
              <a:defRPr sz="1800" b="1" i="0" cap="all" baseline="0">
                <a:ln w="12700"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FF9F32E-65A7-074C-AFA1-DE0771000F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0A6D44E-73A1-6D20-9BFD-A3697AAEC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23322" y="4264223"/>
            <a:ext cx="3851557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1" i="0" cap="all" spc="200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Artist portfolio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53" r:id="rId11"/>
    <p:sldLayoutId id="2147483668" r:id="rId12"/>
    <p:sldLayoutId id="2147483669" r:id="rId13"/>
    <p:sldLayoutId id="2147483670" r:id="rId14"/>
    <p:sldLayoutId id="2147483654" r:id="rId15"/>
    <p:sldLayoutId id="2147483671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 cap="all" spc="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12" Type="http://schemas.microsoft.com/office/2007/relationships/hdphoto" Target="../media/hdphoto11.wdp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11" Type="http://schemas.openxmlformats.org/officeDocument/2006/relationships/image" Target="../media/image31.png"/><Relationship Id="rId5" Type="http://schemas.openxmlformats.org/officeDocument/2006/relationships/diagramColors" Target="../diagrams/colors1.xml"/><Relationship Id="rId10" Type="http://schemas.microsoft.com/office/2007/relationships/hdphoto" Target="../media/hdphoto10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07579-9ACA-6B98-7D9A-055567FA1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dice on a keyboard&#10;&#10;AI-generated content may be incorrect.">
            <a:extLst>
              <a:ext uri="{FF2B5EF4-FFF2-40B4-BE49-F238E27FC236}">
                <a16:creationId xmlns:a16="http://schemas.microsoft.com/office/drawing/2014/main" id="{2E0C0C99-7B05-20C8-B682-2ED10EECC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" y="-1581150"/>
            <a:ext cx="12190686" cy="8439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03E430-B2BF-8F1E-B4D4-E16189BC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606508"/>
            <a:ext cx="5076825" cy="3429000"/>
          </a:xfrm>
        </p:spPr>
        <p:txBody>
          <a:bodyPr/>
          <a:lstStyle/>
          <a:p>
            <a:r>
              <a:rPr lang="en-US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effectLst>
                  <a:glow rad="88900">
                    <a:srgbClr val="01E100">
                      <a:alpha val="50000"/>
                    </a:srgbClr>
                  </a:glow>
                </a:effectLst>
              </a:rPr>
              <a:t>Latta slots</a:t>
            </a:r>
          </a:p>
        </p:txBody>
      </p:sp>
    </p:spTree>
    <p:extLst>
      <p:ext uri="{BB962C8B-B14F-4D97-AF65-F5344CB8AC3E}">
        <p14:creationId xmlns:p14="http://schemas.microsoft.com/office/powerpoint/2010/main" val="1494701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DC9B4C1-4167-04EC-925A-120463241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1411" y="2503099"/>
            <a:ext cx="4478576" cy="3811588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 sz="1800">
                <a:solidFill>
                  <a:schemeClr val="accent4"/>
                </a:solidFill>
              </a:rPr>
              <a:t>Achieved by collecting all 4 LEDs</a:t>
            </a:r>
          </a:p>
          <a:p>
            <a:pPr marL="285750" indent="-285750">
              <a:buFont typeface="Wingdings" panose="020B0604020202020204" pitchFamily="34" charset="0"/>
              <a:buChar char="v"/>
            </a:pPr>
            <a:endParaRPr lang="en-US" sz="1800">
              <a:solidFill>
                <a:schemeClr val="accent4"/>
              </a:solidFill>
            </a:endParaRPr>
          </a:p>
          <a:p>
            <a:pPr marL="285750" indent="-285750">
              <a:buFont typeface="Wingdings" panose="020B0604020202020204" pitchFamily="34" charset="0"/>
              <a:buChar char="v"/>
            </a:pPr>
            <a:endParaRPr lang="en-US" sz="1800">
              <a:solidFill>
                <a:schemeClr val="accent4"/>
              </a:solidFill>
            </a:endParaRPr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 sz="1800">
                <a:solidFill>
                  <a:schemeClr val="accent4"/>
                </a:solidFill>
              </a:rPr>
              <a:t>Landing on a duplicate results in immediate loss</a:t>
            </a:r>
          </a:p>
          <a:p>
            <a:pPr marL="285750" indent="-285750">
              <a:buFont typeface="Wingdings" panose="020B0604020202020204" pitchFamily="34" charset="0"/>
              <a:buChar char="v"/>
            </a:pPr>
            <a:endParaRPr lang="en-US" sz="1800">
              <a:solidFill>
                <a:schemeClr val="accent4"/>
              </a:solidFill>
            </a:endParaRPr>
          </a:p>
          <a:p>
            <a:pPr marL="285750" indent="-285750">
              <a:buFont typeface="Wingdings" panose="020B0604020202020204" pitchFamily="34" charset="0"/>
              <a:buChar char="v"/>
            </a:pPr>
            <a:endParaRPr lang="en-US" sz="1800">
              <a:solidFill>
                <a:schemeClr val="accent4"/>
              </a:solidFill>
            </a:endParaRPr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 sz="1800">
                <a:solidFill>
                  <a:schemeClr val="accent4"/>
                </a:solidFill>
              </a:rPr>
              <a:t>Uses bitmask to track collected LEDs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5829A9-4BA1-DD46-EBDF-9A6ED0E49C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9923322" y="4264223"/>
            <a:ext cx="3851557" cy="365125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Artist portfolio</a:t>
            </a:r>
            <a:endParaRPr lang="en-US" b="1" i="0" kern="1200" cap="all" spc="200" baseline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2EE7D-0F4A-D1C5-8044-C3A5165BAD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06200" y="305844"/>
            <a:ext cx="685800" cy="56439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0FF9F32E-65A7-074C-AFA1-DE0771000F54}" type="slidenum">
              <a:rPr lang="en-US" dirty="0" smtClean="0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7" descr="A black screen with multicolored numbers and symbols&#10;&#10;AI-generated content may be incorrect.">
            <a:extLst>
              <a:ext uri="{FF2B5EF4-FFF2-40B4-BE49-F238E27FC236}">
                <a16:creationId xmlns:a16="http://schemas.microsoft.com/office/drawing/2014/main" id="{B1E1E69C-CB59-1AF5-802E-88A80C6F8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50" y="1205453"/>
            <a:ext cx="5836309" cy="516596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6B82156-D601-77FE-8DCC-47CABB2DF847}"/>
              </a:ext>
            </a:extLst>
          </p:cNvPr>
          <p:cNvSpPr txBox="1">
            <a:spLocks/>
          </p:cNvSpPr>
          <p:nvPr/>
        </p:nvSpPr>
        <p:spPr>
          <a:xfrm>
            <a:off x="6921411" y="114300"/>
            <a:ext cx="5589587" cy="1600200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cap="all" spc="1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accent2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</a:rPr>
              <a:t>Winning condition</a:t>
            </a:r>
          </a:p>
        </p:txBody>
      </p:sp>
    </p:spTree>
    <p:extLst>
      <p:ext uri="{BB962C8B-B14F-4D97-AF65-F5344CB8AC3E}">
        <p14:creationId xmlns:p14="http://schemas.microsoft.com/office/powerpoint/2010/main" val="907833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440300-0A19-524B-BC11-EDCF82CA6C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Artist portfolio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D296F5-370C-7449-5A91-BA89046CC0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692A8004-6ACF-0F87-136E-AA720FDF06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2622371" y="-2671311"/>
            <a:ext cx="6888162" cy="1224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49ACB-E409-654E-8AFB-A00F985E85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Latta slots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002BF-7CD0-4DC0-C3A7-A8AFB38DE7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775EB628-643B-0B73-C6BA-CF4EF323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480" y="595313"/>
            <a:ext cx="7172960" cy="54641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F6F12E0-B645-2CB7-0B94-EDD1B87241F7}"/>
              </a:ext>
            </a:extLst>
          </p:cNvPr>
          <p:cNvSpPr txBox="1">
            <a:spLocks/>
          </p:cNvSpPr>
          <p:nvPr/>
        </p:nvSpPr>
        <p:spPr>
          <a:xfrm>
            <a:off x="463736" y="233053"/>
            <a:ext cx="3887458" cy="1610096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cap="all" spc="1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accent6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</a:rPr>
              <a:t>System flow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96EB1F-5C07-0C24-3965-7E7574048DD0}"/>
              </a:ext>
            </a:extLst>
          </p:cNvPr>
          <p:cNvSpPr txBox="1">
            <a:spLocks/>
          </p:cNvSpPr>
          <p:nvPr/>
        </p:nvSpPr>
        <p:spPr>
          <a:xfrm>
            <a:off x="463736" y="2528949"/>
            <a:ext cx="3887458" cy="1610096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cap="all" spc="1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cap="none">
              <a:ln w="12700">
                <a:solidFill>
                  <a:srgbClr val="01E100">
                    <a:lumMod val="60000"/>
                    <a:lumOff val="40000"/>
                  </a:srgbClr>
                </a:solidFill>
              </a:ln>
              <a:solidFill>
                <a:srgbClr val="FF0000"/>
              </a:solidFill>
              <a:effectLst>
                <a:glow rad="88900">
                  <a:srgbClr val="01E100">
                    <a:alpha val="50000"/>
                  </a:srgbClr>
                </a:glow>
              </a:effectLst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92B8CE-9932-2A5C-565D-1042E98C1D4F}"/>
              </a:ext>
            </a:extLst>
          </p:cNvPr>
          <p:cNvSpPr txBox="1">
            <a:spLocks/>
          </p:cNvSpPr>
          <p:nvPr/>
        </p:nvSpPr>
        <p:spPr>
          <a:xfrm>
            <a:off x="463735" y="2751198"/>
            <a:ext cx="3802792" cy="2361512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cap="all" spc="1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cap="none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effectLst>
                  <a:glow rad="88900">
                    <a:srgbClr val="01E100">
                      <a:alpha val="50000"/>
                    </a:srgbClr>
                  </a:glow>
                </a:effectLst>
                <a:latin typeface="Avenir Next LT Pro"/>
                <a:ea typeface="Calibri"/>
                <a:cs typeface="Calibri"/>
              </a:rPr>
              <a:t>Button Trigger</a:t>
            </a:r>
          </a:p>
          <a:p>
            <a:pPr marL="285750" indent="-285750">
              <a:buFont typeface="Wingdings"/>
              <a:buChar char="q"/>
            </a:pPr>
            <a:r>
              <a:rPr lang="en-US" sz="1400" cap="none" err="1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accent6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  <a:latin typeface="Avenir Next LT Pro"/>
                <a:ea typeface="Calibri"/>
                <a:cs typeface="Calibri"/>
              </a:rPr>
              <a:t>PollButtonTask</a:t>
            </a:r>
            <a:r>
              <a:rPr lang="en-US" sz="1400" cap="none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accent6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  <a:latin typeface="Avenir Next LT Pro"/>
                <a:ea typeface="Calibri"/>
                <a:cs typeface="Calibri"/>
              </a:rPr>
              <a:t> sends </a:t>
            </a:r>
            <a:r>
              <a:rPr lang="en-US" sz="1400" cap="none" err="1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accent6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  <a:latin typeface="Avenir Next LT Pro"/>
                <a:ea typeface="Calibri"/>
                <a:cs typeface="Calibri"/>
              </a:rPr>
              <a:t>Event_t</a:t>
            </a:r>
            <a:endParaRPr lang="en-US" sz="1400" cap="none">
              <a:ln w="12700">
                <a:solidFill>
                  <a:srgbClr val="01E100">
                    <a:lumMod val="60000"/>
                    <a:lumOff val="40000"/>
                  </a:srgbClr>
                </a:solidFill>
              </a:ln>
              <a:solidFill>
                <a:schemeClr val="accent6"/>
              </a:solidFill>
              <a:effectLst>
                <a:glow rad="88900">
                  <a:srgbClr val="01E100">
                    <a:alpha val="50000"/>
                  </a:srgbClr>
                </a:glow>
              </a:effectLst>
              <a:latin typeface="Avenir Next LT Pro"/>
              <a:ea typeface="Calibri"/>
              <a:cs typeface="Calibri"/>
            </a:endParaRPr>
          </a:p>
          <a:p>
            <a:endParaRPr lang="en-US" sz="1800" cap="none">
              <a:ln w="12700">
                <a:solidFill>
                  <a:srgbClr val="01E100">
                    <a:lumMod val="60000"/>
                    <a:lumOff val="40000"/>
                  </a:srgbClr>
                </a:solidFill>
              </a:ln>
              <a:effectLst>
                <a:glow rad="88900">
                  <a:srgbClr val="01E100">
                    <a:alpha val="50000"/>
                  </a:srgbClr>
                </a:glow>
              </a:effectLst>
              <a:latin typeface="Avenir Next LT Pro"/>
              <a:ea typeface="Calibri"/>
              <a:cs typeface="Calibri"/>
            </a:endParaRPr>
          </a:p>
          <a:p>
            <a:r>
              <a:rPr lang="en-US" sz="1800" cap="none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effectLst>
                  <a:glow rad="88900">
                    <a:srgbClr val="01E100">
                      <a:alpha val="50000"/>
                    </a:srgbClr>
                  </a:glow>
                </a:effectLst>
                <a:latin typeface="Avenir Next LT Pro"/>
                <a:ea typeface="Calibri"/>
                <a:cs typeface="Calibri"/>
              </a:rPr>
              <a:t>Spin Init</a:t>
            </a:r>
            <a:endParaRPr lang="en-US">
              <a:solidFill>
                <a:schemeClr val="accent6"/>
              </a:solidFill>
              <a:latin typeface="Avenir Next LT Pro"/>
              <a:ea typeface="Calibri"/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 sz="1400" cap="none" err="1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accent6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  <a:latin typeface="Avenir Next LT Pro"/>
                <a:ea typeface="Calibri"/>
                <a:cs typeface="Calibri"/>
              </a:rPr>
              <a:t>StateMachineTask</a:t>
            </a:r>
            <a:r>
              <a:rPr lang="en-US" sz="1400" cap="none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accent6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  <a:latin typeface="Avenir Next LT Pro"/>
                <a:ea typeface="Calibri"/>
                <a:cs typeface="Calibri"/>
              </a:rPr>
              <a:t> calls spin()</a:t>
            </a:r>
          </a:p>
          <a:p>
            <a:endParaRPr lang="en-US" sz="1800" cap="none">
              <a:ln w="12700">
                <a:solidFill>
                  <a:srgbClr val="01E100">
                    <a:lumMod val="60000"/>
                    <a:lumOff val="40000"/>
                  </a:srgbClr>
                </a:solidFill>
              </a:ln>
              <a:effectLst>
                <a:glow rad="88900">
                  <a:srgbClr val="01E100">
                    <a:alpha val="50000"/>
                  </a:srgbClr>
                </a:glow>
              </a:effectLst>
              <a:latin typeface="Avenir Next LT Pro"/>
              <a:ea typeface="Calibri"/>
              <a:cs typeface="Calibri"/>
            </a:endParaRPr>
          </a:p>
          <a:p>
            <a:r>
              <a:rPr lang="en-US" sz="1800" cap="none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effectLst>
                  <a:glow rad="88900">
                    <a:srgbClr val="01E100">
                      <a:alpha val="50000"/>
                    </a:srgbClr>
                  </a:glow>
                </a:effectLst>
                <a:latin typeface="Avenir Next LT Pro"/>
                <a:ea typeface="Calibri"/>
                <a:cs typeface="Calibri"/>
              </a:rPr>
              <a:t>Animation Exec</a:t>
            </a:r>
            <a:endParaRPr lang="en-US" sz="1600" cap="none">
              <a:ln w="12700">
                <a:solidFill>
                  <a:srgbClr val="01E100">
                    <a:lumMod val="60000"/>
                    <a:lumOff val="40000"/>
                  </a:srgbClr>
                </a:solidFill>
              </a:ln>
              <a:effectLst>
                <a:glow rad="88900">
                  <a:srgbClr val="01E100">
                    <a:alpha val="50000"/>
                  </a:srgbClr>
                </a:glow>
              </a:effectLst>
              <a:latin typeface="Avenir Next LT Pro"/>
              <a:ea typeface="Calibri"/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 sz="1400" cap="none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accent6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  <a:latin typeface="Avenir Next LT Pro"/>
                <a:ea typeface="Calibri"/>
                <a:cs typeface="Calibri"/>
              </a:rPr>
              <a:t>Runs animations and posts </a:t>
            </a:r>
            <a:r>
              <a:rPr lang="en-US" sz="1400" cap="none" err="1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accent6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  <a:latin typeface="Avenir Next LT Pro"/>
                <a:ea typeface="Calibri"/>
                <a:cs typeface="Calibri"/>
              </a:rPr>
              <a:t>Event_t</a:t>
            </a:r>
            <a:endParaRPr lang="en-US" sz="1400" cap="none">
              <a:ln w="12700">
                <a:solidFill>
                  <a:srgbClr val="01E100">
                    <a:lumMod val="60000"/>
                    <a:lumOff val="40000"/>
                  </a:srgbClr>
                </a:solidFill>
              </a:ln>
              <a:solidFill>
                <a:schemeClr val="accent6"/>
              </a:solidFill>
              <a:effectLst>
                <a:glow rad="88900">
                  <a:srgbClr val="01E100">
                    <a:alpha val="50000"/>
                  </a:srgbClr>
                </a:glow>
              </a:effectLst>
              <a:latin typeface="Avenir Next LT Pro"/>
              <a:ea typeface="Calibri"/>
              <a:cs typeface="Calibri"/>
            </a:endParaRPr>
          </a:p>
          <a:p>
            <a:endParaRPr lang="en-US" sz="1800" cap="none">
              <a:ln w="12700">
                <a:solidFill>
                  <a:srgbClr val="01E100">
                    <a:lumMod val="60000"/>
                    <a:lumOff val="40000"/>
                  </a:srgbClr>
                </a:solidFill>
              </a:ln>
              <a:effectLst>
                <a:glow rad="88900">
                  <a:srgbClr val="01E100">
                    <a:alpha val="50000"/>
                  </a:srgbClr>
                </a:glow>
              </a:effectLst>
              <a:latin typeface="Avenir Next LT Pro"/>
              <a:ea typeface="Calibri"/>
              <a:cs typeface="Calibri"/>
            </a:endParaRPr>
          </a:p>
          <a:p>
            <a:r>
              <a:rPr lang="en-US" sz="1800" cap="none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effectLst>
                  <a:glow rad="88900">
                    <a:srgbClr val="01E100">
                      <a:alpha val="50000"/>
                    </a:srgbClr>
                  </a:glow>
                </a:effectLst>
                <a:latin typeface="Avenir Next LT Pro"/>
                <a:ea typeface="Calibri"/>
                <a:cs typeface="Calibri"/>
              </a:rPr>
              <a:t>Outcome Handling</a:t>
            </a:r>
            <a:endParaRPr lang="en-US">
              <a:latin typeface="Avenir Next LT Pro"/>
              <a:ea typeface="Calibri"/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 sz="1400" cap="none" err="1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accent6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  <a:latin typeface="Avenir Next LT Pro"/>
                <a:ea typeface="Calibri"/>
                <a:cs typeface="Calibri"/>
              </a:rPr>
              <a:t>StateMachineTask</a:t>
            </a:r>
            <a:r>
              <a:rPr lang="en-US" sz="1400" cap="none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accent6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  <a:latin typeface="Avenir Next LT Pro"/>
                <a:ea typeface="Calibri"/>
                <a:cs typeface="Calibri"/>
              </a:rPr>
              <a:t> processes event</a:t>
            </a:r>
          </a:p>
        </p:txBody>
      </p:sp>
    </p:spTree>
    <p:extLst>
      <p:ext uri="{BB962C8B-B14F-4D97-AF65-F5344CB8AC3E}">
        <p14:creationId xmlns:p14="http://schemas.microsoft.com/office/powerpoint/2010/main" val="2468555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2E5632-904E-4D60-D700-C6F98EFFE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Latta slots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DDCC3-D458-579D-FF48-022357F201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 descr="A machine with lights and a chair&#10;&#10;AI-generated content may be incorrect.">
            <a:extLst>
              <a:ext uri="{FF2B5EF4-FFF2-40B4-BE49-F238E27FC236}">
                <a16:creationId xmlns:a16="http://schemas.microsoft.com/office/drawing/2014/main" id="{07A06546-0C8B-37AC-C225-A5D25138C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" y="-486833"/>
            <a:ext cx="11507002" cy="737658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046968-0D38-26A1-E71B-8507886D1C7B}"/>
              </a:ext>
            </a:extLst>
          </p:cNvPr>
          <p:cNvSpPr txBox="1">
            <a:spLocks/>
          </p:cNvSpPr>
          <p:nvPr/>
        </p:nvSpPr>
        <p:spPr>
          <a:xfrm>
            <a:off x="6692900" y="1584663"/>
            <a:ext cx="4114800" cy="3429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None/>
            </a:pPr>
            <a:r>
              <a:rPr lang="en-US" sz="1600" i="1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bg1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  <a:cs typeface="Calibri"/>
              </a:rPr>
              <a:t>    ACHIEVMENTS</a:t>
            </a:r>
            <a:endParaRPr lang="en-US" sz="1600">
              <a:ln w="12700">
                <a:solidFill>
                  <a:srgbClr val="01E100">
                    <a:lumMod val="60000"/>
                    <a:lumOff val="40000"/>
                  </a:srgbClr>
                </a:solidFill>
              </a:ln>
              <a:solidFill>
                <a:schemeClr val="bg1"/>
              </a:solidFill>
              <a:effectLst>
                <a:glow rad="88900">
                  <a:srgbClr val="01E100">
                    <a:alpha val="50000"/>
                  </a:srgbClr>
                </a:glow>
              </a:effectLst>
              <a:cs typeface="Calibri"/>
            </a:endParaRPr>
          </a:p>
          <a:p>
            <a:pPr>
              <a:lnSpc>
                <a:spcPts val="2800"/>
              </a:lnSpc>
            </a:pPr>
            <a:endParaRPr lang="en-US" sz="1600" i="1">
              <a:ln w="12700">
                <a:solidFill>
                  <a:srgbClr val="01E100">
                    <a:lumMod val="60000"/>
                    <a:lumOff val="40000"/>
                  </a:srgbClr>
                </a:solidFill>
              </a:ln>
              <a:solidFill>
                <a:schemeClr val="bg1"/>
              </a:solidFill>
              <a:effectLst>
                <a:glow rad="88900">
                  <a:srgbClr val="01E100">
                    <a:alpha val="50000"/>
                  </a:srgbClr>
                </a:glow>
              </a:effectLst>
              <a:cs typeface="Calibri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1600" i="1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bg1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  <a:cs typeface="Calibri"/>
              </a:rPr>
              <a:t>    TAKEAWAYS</a:t>
            </a:r>
          </a:p>
          <a:p>
            <a:pPr>
              <a:lnSpc>
                <a:spcPts val="2800"/>
              </a:lnSpc>
            </a:pPr>
            <a:endParaRPr lang="en-US" sz="1600" i="1">
              <a:ln w="12700">
                <a:solidFill>
                  <a:srgbClr val="01E100">
                    <a:lumMod val="60000"/>
                    <a:lumOff val="40000"/>
                  </a:srgbClr>
                </a:solidFill>
              </a:ln>
              <a:solidFill>
                <a:schemeClr val="bg1"/>
              </a:solidFill>
              <a:effectLst>
                <a:glow rad="88900">
                  <a:srgbClr val="01E100">
                    <a:alpha val="50000"/>
                  </a:srgbClr>
                </a:glow>
              </a:effectLst>
              <a:cs typeface="Calibri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1600" i="1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bg1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  <a:cs typeface="Calibri"/>
              </a:rPr>
              <a:t>    EDUCATION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1FD9E-D897-DF81-166C-89DB327DC963}"/>
              </a:ext>
            </a:extLst>
          </p:cNvPr>
          <p:cNvSpPr txBox="1"/>
          <p:nvPr/>
        </p:nvSpPr>
        <p:spPr>
          <a:xfrm>
            <a:off x="7124181" y="2079668"/>
            <a:ext cx="43617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sz="1400" b="1">
                <a:solidFill>
                  <a:schemeClr val="accent5"/>
                </a:solidFill>
              </a:rPr>
              <a:t>Developed </a:t>
            </a:r>
            <a:r>
              <a:rPr lang="en-US" sz="1400" b="1" err="1">
                <a:solidFill>
                  <a:schemeClr val="accent5"/>
                </a:solidFill>
              </a:rPr>
              <a:t>moduler</a:t>
            </a:r>
            <a:r>
              <a:rPr lang="en-US" sz="1400" b="1">
                <a:solidFill>
                  <a:schemeClr val="accent5"/>
                </a:solidFill>
              </a:rPr>
              <a:t>, event driven slot machine with </a:t>
            </a:r>
            <a:r>
              <a:rPr lang="en-US" sz="1400" b="1" err="1">
                <a:solidFill>
                  <a:schemeClr val="accent5"/>
                </a:solidFill>
              </a:rPr>
              <a:t>FreeRTOS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20B7F-DA4B-469E-612B-609B5B9C358A}"/>
              </a:ext>
            </a:extLst>
          </p:cNvPr>
          <p:cNvSpPr txBox="1"/>
          <p:nvPr/>
        </p:nvSpPr>
        <p:spPr>
          <a:xfrm>
            <a:off x="7124181" y="2925275"/>
            <a:ext cx="491424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sz="1400" b="1" i="1">
                <a:solidFill>
                  <a:schemeClr val="accent5"/>
                </a:solidFill>
              </a:rPr>
              <a:t>Task Segregation</a:t>
            </a:r>
            <a:endParaRPr lang="en-US" sz="1400">
              <a:solidFill>
                <a:schemeClr val="accent5"/>
              </a:solidFill>
            </a:endParaRPr>
          </a:p>
          <a:p>
            <a:pPr marL="285750" indent="-285750">
              <a:buFont typeface="Wingdings"/>
              <a:buChar char="q"/>
            </a:pPr>
            <a:r>
              <a:rPr lang="en-US" sz="1400" b="1" i="1">
                <a:solidFill>
                  <a:schemeClr val="accent5"/>
                </a:solidFill>
              </a:rPr>
              <a:t>Effective Use of Hardware RNG</a:t>
            </a:r>
          </a:p>
          <a:p>
            <a:endParaRPr lang="en-US" sz="1400" b="1">
              <a:solidFill>
                <a:schemeClr val="accent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2BBF05-8AD4-8B62-577D-8A8C6CD79FC6}"/>
              </a:ext>
            </a:extLst>
          </p:cNvPr>
          <p:cNvSpPr txBox="1"/>
          <p:nvPr/>
        </p:nvSpPr>
        <p:spPr>
          <a:xfrm>
            <a:off x="7124181" y="3852375"/>
            <a:ext cx="4485619" cy="11131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000"/>
              </a:spcBef>
              <a:buFont typeface="Wingdings"/>
              <a:buChar char="q"/>
            </a:pPr>
            <a:r>
              <a:rPr lang="en-US" sz="1400" b="1" i="1">
                <a:solidFill>
                  <a:schemeClr val="accent5"/>
                </a:solidFill>
              </a:rPr>
              <a:t>Clear demonstration of real-time scheduling and state management</a:t>
            </a:r>
            <a:endParaRPr lang="en-US"/>
          </a:p>
          <a:p>
            <a:pPr marL="285750" indent="-285750">
              <a:spcBef>
                <a:spcPts val="1000"/>
              </a:spcBef>
              <a:buFont typeface="Wingdings"/>
              <a:buChar char="q"/>
            </a:pPr>
            <a:r>
              <a:rPr lang="en-US" sz="1400" b="1" i="1">
                <a:solidFill>
                  <a:schemeClr val="accent5"/>
                </a:solidFill>
              </a:rPr>
              <a:t>Insights into embedded systems</a:t>
            </a:r>
          </a:p>
          <a:p>
            <a:endParaRPr lang="en-US" sz="1600" b="1">
              <a:solidFill>
                <a:schemeClr val="accent5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441F84-0F3F-3192-B2A2-66FED30052CD}"/>
              </a:ext>
            </a:extLst>
          </p:cNvPr>
          <p:cNvSpPr txBox="1">
            <a:spLocks/>
          </p:cNvSpPr>
          <p:nvPr/>
        </p:nvSpPr>
        <p:spPr>
          <a:xfrm>
            <a:off x="6692371" y="-488950"/>
            <a:ext cx="5589587" cy="1600200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cap="all" spc="1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accent6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10972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D67C75-DC15-F3C1-F69E-007D7F3EF9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Artist portfolio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36EF2-6051-88E2-02D5-6F20C096E1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 descr="A slot machine with a stool in front of it&#10;&#10;AI-generated content may be incorrect.">
            <a:extLst>
              <a:ext uri="{FF2B5EF4-FFF2-40B4-BE49-F238E27FC236}">
                <a16:creationId xmlns:a16="http://schemas.microsoft.com/office/drawing/2014/main" id="{0D82F85C-4CB9-E182-B0B9-DA997209E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" y="1"/>
            <a:ext cx="12181341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4FDD8B-7774-3708-AA35-45E0180D46B8}"/>
              </a:ext>
            </a:extLst>
          </p:cNvPr>
          <p:cNvSpPr txBox="1">
            <a:spLocks/>
          </p:cNvSpPr>
          <p:nvPr/>
        </p:nvSpPr>
        <p:spPr>
          <a:xfrm>
            <a:off x="839788" y="114300"/>
            <a:ext cx="5589587" cy="1600200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cap="all" spc="1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accent6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</a:rPr>
              <a:t>Future work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BDD2A62-8C88-EBB0-0242-26179C9CCFCD}"/>
              </a:ext>
            </a:extLst>
          </p:cNvPr>
          <p:cNvSpPr txBox="1">
            <a:spLocks/>
          </p:cNvSpPr>
          <p:nvPr/>
        </p:nvSpPr>
        <p:spPr>
          <a:xfrm>
            <a:off x="533400" y="1976247"/>
            <a:ext cx="4114800" cy="3429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None/>
            </a:pPr>
            <a:r>
              <a:rPr lang="en-US" sz="1600" i="1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bg1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  <a:cs typeface="Calibri"/>
              </a:rPr>
              <a:t>     ENHANCED USER INTERFACE</a:t>
            </a:r>
            <a:endParaRPr lang="en-US" sz="1600">
              <a:ln w="12700">
                <a:solidFill>
                  <a:srgbClr val="01E100">
                    <a:lumMod val="60000"/>
                    <a:lumOff val="40000"/>
                  </a:srgbClr>
                </a:solidFill>
              </a:ln>
              <a:solidFill>
                <a:schemeClr val="bg1"/>
              </a:solidFill>
              <a:effectLst>
                <a:glow rad="88900">
                  <a:srgbClr val="01E100">
                    <a:alpha val="50000"/>
                  </a:srgbClr>
                </a:glow>
              </a:effectLst>
              <a:cs typeface="Calibri"/>
            </a:endParaRPr>
          </a:p>
          <a:p>
            <a:pPr>
              <a:lnSpc>
                <a:spcPts val="2800"/>
              </a:lnSpc>
            </a:pPr>
            <a:endParaRPr lang="en-US" sz="1600" i="1">
              <a:ln w="12700">
                <a:solidFill>
                  <a:srgbClr val="01E100">
                    <a:lumMod val="60000"/>
                    <a:lumOff val="40000"/>
                  </a:srgbClr>
                </a:solidFill>
              </a:ln>
              <a:solidFill>
                <a:schemeClr val="bg1"/>
              </a:solidFill>
              <a:effectLst>
                <a:glow rad="88900">
                  <a:srgbClr val="01E100">
                    <a:alpha val="50000"/>
                  </a:srgbClr>
                </a:glow>
              </a:effectLst>
              <a:cs typeface="Calibri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1600" i="1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bg1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  <a:cs typeface="Calibri"/>
              </a:rPr>
              <a:t>     DATA PERSISTENCE</a:t>
            </a:r>
          </a:p>
          <a:p>
            <a:pPr>
              <a:lnSpc>
                <a:spcPts val="2800"/>
              </a:lnSpc>
            </a:pPr>
            <a:endParaRPr lang="en-US" sz="1600" i="1">
              <a:ln w="12700">
                <a:solidFill>
                  <a:srgbClr val="01E100">
                    <a:lumMod val="60000"/>
                    <a:lumOff val="40000"/>
                  </a:srgbClr>
                </a:solidFill>
              </a:ln>
              <a:solidFill>
                <a:schemeClr val="bg1"/>
              </a:solidFill>
              <a:effectLst>
                <a:glow rad="88900">
                  <a:srgbClr val="01E100">
                    <a:alpha val="50000"/>
                  </a:srgbClr>
                </a:glow>
              </a:effectLst>
              <a:cs typeface="Calibri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1600" i="1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bg1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  <a:cs typeface="Calibri"/>
              </a:rPr>
              <a:t>    ADVANCED SCHEDULING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9BC979-B559-C567-D9BD-480A73230D63}"/>
              </a:ext>
            </a:extLst>
          </p:cNvPr>
          <p:cNvSpPr txBox="1"/>
          <p:nvPr/>
        </p:nvSpPr>
        <p:spPr>
          <a:xfrm>
            <a:off x="996431" y="2354835"/>
            <a:ext cx="43617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sz="1400" b="1">
                <a:solidFill>
                  <a:schemeClr val="accent5"/>
                </a:solidFill>
              </a:rPr>
              <a:t>Sounds</a:t>
            </a:r>
          </a:p>
          <a:p>
            <a:pPr marL="285750" indent="-285750">
              <a:buFont typeface="Wingdings"/>
              <a:buChar char="q"/>
            </a:pPr>
            <a:r>
              <a:rPr lang="en-US" sz="1400" b="1">
                <a:solidFill>
                  <a:schemeClr val="accent5"/>
                </a:solidFill>
              </a:rPr>
              <a:t>More Dynamic LED Animations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237989-EFB0-51B6-B526-FB06477C017B}"/>
              </a:ext>
            </a:extLst>
          </p:cNvPr>
          <p:cNvSpPr txBox="1"/>
          <p:nvPr/>
        </p:nvSpPr>
        <p:spPr>
          <a:xfrm>
            <a:off x="996431" y="3316859"/>
            <a:ext cx="49142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sz="1400" b="1" i="1">
                <a:solidFill>
                  <a:schemeClr val="accent5"/>
                </a:solidFill>
              </a:rPr>
              <a:t>Implement Non-Volatile Storage</a:t>
            </a:r>
          </a:p>
          <a:p>
            <a:endParaRPr lang="en-US" sz="1400" b="1">
              <a:solidFill>
                <a:schemeClr val="accent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0329D7-FF95-E195-3E0B-69B1F8BDACAE}"/>
              </a:ext>
            </a:extLst>
          </p:cNvPr>
          <p:cNvSpPr txBox="1"/>
          <p:nvPr/>
        </p:nvSpPr>
        <p:spPr>
          <a:xfrm>
            <a:off x="996431" y="4307459"/>
            <a:ext cx="4485619" cy="15440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2800"/>
              </a:lnSpc>
              <a:spcBef>
                <a:spcPts val="1000"/>
              </a:spcBef>
              <a:buFont typeface="Wingdings"/>
              <a:buChar char="q"/>
            </a:pPr>
            <a:r>
              <a:rPr lang="en-US" sz="1400" b="1" i="1">
                <a:solidFill>
                  <a:schemeClr val="accent5"/>
                </a:solidFill>
              </a:rPr>
              <a:t>Explore Dynamic Task Scheduling</a:t>
            </a:r>
          </a:p>
          <a:p>
            <a:pPr marL="285750" indent="-285750">
              <a:lnSpc>
                <a:spcPts val="2800"/>
              </a:lnSpc>
              <a:spcBef>
                <a:spcPts val="1000"/>
              </a:spcBef>
              <a:buFont typeface="Wingdings"/>
              <a:buChar char="q"/>
            </a:pPr>
            <a:r>
              <a:rPr lang="en-US" sz="1400" b="1" i="1">
                <a:solidFill>
                  <a:schemeClr val="accent5"/>
                </a:solidFill>
              </a:rPr>
              <a:t>Extend Design To Support More Game Features</a:t>
            </a:r>
          </a:p>
          <a:p>
            <a:endParaRPr lang="en-US" sz="1600" b="1">
              <a:solidFill>
                <a:schemeClr val="accent5"/>
              </a:solidFill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7ABE616-A2B5-7E13-59F9-0FA908B6E497}"/>
              </a:ext>
            </a:extLst>
          </p:cNvPr>
          <p:cNvSpPr txBox="1">
            <a:spLocks/>
          </p:cNvSpPr>
          <p:nvPr/>
        </p:nvSpPr>
        <p:spPr>
          <a:xfrm rot="16200000">
            <a:off x="9931948" y="5437415"/>
            <a:ext cx="3851557" cy="365125"/>
          </a:xfrm>
          <a:prstGeom prst="rect">
            <a:avLst/>
          </a:prstGeom>
          <a:effectLst/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800" b="1" i="0" kern="1200" cap="all" baseline="0">
                <a:ln w="12700"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>
                <a:solidFill>
                  <a:schemeClr val="accent6"/>
                </a:solidFill>
              </a:rPr>
              <a:t>Latta slots</a:t>
            </a:r>
            <a:endParaRPr lang="en-US" sz="1600" spc="200">
              <a:solidFill>
                <a:schemeClr val="accent6"/>
              </a:solidFill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D22F51C-0A6F-1C00-D70B-EECC2D252296}"/>
              </a:ext>
            </a:extLst>
          </p:cNvPr>
          <p:cNvSpPr txBox="1">
            <a:spLocks/>
          </p:cNvSpPr>
          <p:nvPr/>
        </p:nvSpPr>
        <p:spPr>
          <a:xfrm>
            <a:off x="11658600" y="213829"/>
            <a:ext cx="685800" cy="56439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i="0" kern="1200" cap="all" spc="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0FF9F32E-65A7-074C-AFA1-DE0771000F54}" type="slidenum">
              <a:rPr lang="en-US" sz="1800" dirty="0" smtClean="0">
                <a:solidFill>
                  <a:schemeClr val="accent6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8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36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1713FF-CF1C-589C-4B74-B69469E061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Artist portfolio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7E77C-8057-802A-7361-5989B1624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 descr="A stack of poker chips&#10;&#10;AI-generated content may be incorrect.">
            <a:extLst>
              <a:ext uri="{FF2B5EF4-FFF2-40B4-BE49-F238E27FC236}">
                <a16:creationId xmlns:a16="http://schemas.microsoft.com/office/drawing/2014/main" id="{9136F399-810C-F325-8D6D-2BB44220C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820" y="-575094"/>
            <a:ext cx="12339489" cy="79938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96DC76-0180-C3E3-9880-F25641802372}"/>
              </a:ext>
            </a:extLst>
          </p:cNvPr>
          <p:cNvSpPr txBox="1">
            <a:spLocks/>
          </p:cNvSpPr>
          <p:nvPr/>
        </p:nvSpPr>
        <p:spPr>
          <a:xfrm>
            <a:off x="7568191" y="-571820"/>
            <a:ext cx="5589587" cy="1600200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cap="all" spc="1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effectLst>
                  <a:glow rad="88900">
                    <a:srgbClr val="01E100">
                      <a:alpha val="50000"/>
                    </a:srgbClr>
                  </a:glo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7783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962E043-E8CC-5BC0-3509-B27ACF5B5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4990"/>
            <a:ext cx="4828527" cy="6858000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0"/>
                </a:schemeClr>
              </a:gs>
              <a:gs pos="100000">
                <a:schemeClr val="tx1">
                  <a:alpha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3239E9-6C2F-0D7A-050D-CD1A5D8CE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400" y="1501358"/>
            <a:ext cx="4800600" cy="3429000"/>
          </a:xfrm>
        </p:spPr>
        <p:txBody>
          <a:bodyPr/>
          <a:lstStyle/>
          <a:p>
            <a:r>
              <a:rPr lang="en-US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effectLst>
                  <a:glow rad="88900">
                    <a:srgbClr val="01E100">
                      <a:alpha val="50000"/>
                    </a:srgbClr>
                  </a:glow>
                </a:effectLst>
              </a:rPr>
              <a:t>Agenda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5C3C7-E6FA-3C62-FB2D-B48CB3849C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928" y="876635"/>
            <a:ext cx="6487885" cy="467677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Motivation &amp; Overview</a:t>
            </a:r>
          </a:p>
          <a:p>
            <a:r>
              <a:rPr lang="en-US"/>
              <a:t>System Architecture &amp; design</a:t>
            </a:r>
          </a:p>
          <a:p>
            <a:r>
              <a:rPr lang="en-US"/>
              <a:t>Randomness &amp; win condition</a:t>
            </a:r>
          </a:p>
          <a:p>
            <a:r>
              <a:rPr lang="en-US"/>
              <a:t>Implementation</a:t>
            </a:r>
          </a:p>
          <a:p>
            <a:r>
              <a:rPr lang="en-US"/>
              <a:t>Demo</a:t>
            </a:r>
          </a:p>
          <a:p>
            <a:r>
              <a:rPr lang="en-US"/>
              <a:t>Conclusion &amp; 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07691E-494B-78A8-2BB1-780F4111EB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0FCE1-0E8E-E28B-F7DD-B2BFE77E7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Latta slots</a:t>
            </a:r>
          </a:p>
        </p:txBody>
      </p:sp>
    </p:spTree>
    <p:extLst>
      <p:ext uri="{BB962C8B-B14F-4D97-AF65-F5344CB8AC3E}">
        <p14:creationId xmlns:p14="http://schemas.microsoft.com/office/powerpoint/2010/main" val="365231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9A8855-8FC5-8D84-DF6D-58EC7B96E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4979987" cy="1600200"/>
          </a:xfrm>
        </p:spPr>
        <p:txBody>
          <a:bodyPr anchor="b">
            <a:normAutofit/>
          </a:bodyPr>
          <a:lstStyle/>
          <a:p>
            <a:r>
              <a:rPr lang="en-US" sz="4000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accent6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</a:rPr>
              <a:t>Project goals</a:t>
            </a:r>
            <a:endParaRPr lang="en-US" sz="4000">
              <a:solidFill>
                <a:schemeClr val="accent6"/>
              </a:solidFill>
            </a:endParaRPr>
          </a:p>
        </p:txBody>
      </p:sp>
      <p:pic>
        <p:nvPicPr>
          <p:cNvPr id="25" name="Picture 24" descr="A computer screen with green and purple graphics&#10;&#10;AI-generated content may be incorrect.">
            <a:extLst>
              <a:ext uri="{FF2B5EF4-FFF2-40B4-BE49-F238E27FC236}">
                <a16:creationId xmlns:a16="http://schemas.microsoft.com/office/drawing/2014/main" id="{DB54DE8A-DDF8-8426-286C-1E4D99AFEC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2" r="3825" b="-3"/>
          <a:stretch/>
        </p:blipFill>
        <p:spPr>
          <a:xfrm>
            <a:off x="6364288" y="949325"/>
            <a:ext cx="5486400" cy="4330700"/>
          </a:xfrm>
          <a:prstGeom prst="rect">
            <a:avLst/>
          </a:prstGeom>
          <a:noFill/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D903F1-452A-AC4F-BE40-576F6A95C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95500"/>
            <a:ext cx="6256337" cy="380206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Achieve Real-Time Responsiveness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>
                <a:solidFill>
                  <a:schemeClr val="accent5"/>
                </a:solidFill>
              </a:rPr>
              <a:t> </a:t>
            </a:r>
            <a:r>
              <a:rPr lang="en-US" sz="1600">
                <a:solidFill>
                  <a:schemeClr val="accent5"/>
                </a:solidFill>
              </a:rPr>
              <a:t>System must react quickly to button presses and       schedule tasks predictably</a:t>
            </a:r>
          </a:p>
          <a:p>
            <a:r>
              <a:rPr lang="en-US" sz="1800">
                <a:solidFill>
                  <a:schemeClr val="bg1"/>
                </a:solidFill>
              </a:rPr>
              <a:t>Demonstrate True Randomness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>
                <a:solidFill>
                  <a:schemeClr val="accent5"/>
                </a:solidFill>
              </a:rPr>
              <a:t> Use Hardware RNG to ensure unpredictable        outcomes</a:t>
            </a:r>
          </a:p>
          <a:p>
            <a:r>
              <a:rPr lang="en-US" sz="1800">
                <a:solidFill>
                  <a:schemeClr val="bg1"/>
                </a:solidFill>
              </a:rPr>
              <a:t>Implement Clear Game Logic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>
                <a:solidFill>
                  <a:schemeClr val="accent5"/>
                </a:solidFill>
              </a:rPr>
              <a:t> Collect four unique LEDs to win</a:t>
            </a:r>
          </a:p>
          <a:p>
            <a:r>
              <a:rPr lang="en-US" sz="1800">
                <a:solidFill>
                  <a:schemeClr val="bg1"/>
                </a:solidFill>
              </a:rPr>
              <a:t>Highlight </a:t>
            </a:r>
            <a:r>
              <a:rPr lang="en-US" sz="1800" err="1">
                <a:solidFill>
                  <a:schemeClr val="bg1"/>
                </a:solidFill>
              </a:rPr>
              <a:t>FreeRTOS</a:t>
            </a:r>
            <a:r>
              <a:rPr lang="en-US" sz="1800">
                <a:solidFill>
                  <a:schemeClr val="bg1"/>
                </a:solidFill>
              </a:rPr>
              <a:t> best practices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>
                <a:solidFill>
                  <a:schemeClr val="accent5"/>
                </a:solidFill>
              </a:rPr>
              <a:t> Segregate tasks, minimal resource sharing, and low  CPU usage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D2057-A68A-C817-AEC2-10D02DC13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9923322" y="4264223"/>
            <a:ext cx="385155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Latta slots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9E818C-387C-6654-B178-34AAF19410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06200" y="305844"/>
            <a:ext cx="685800" cy="56439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FF9F32E-65A7-074C-AFA1-DE0771000F5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17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gital illustration of a city&#10;&#10;AI-generated content may be incorrect.">
            <a:extLst>
              <a:ext uri="{FF2B5EF4-FFF2-40B4-BE49-F238E27FC236}">
                <a16:creationId xmlns:a16="http://schemas.microsoft.com/office/drawing/2014/main" id="{5EBBB9CF-E6CB-B243-1B4B-638877393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3003" r="1694" b="-3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110211-5605-18CD-CFB3-B3650D69A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Wingdings" panose="020B0504020202020204" pitchFamily="34" charset="0"/>
              <a:buChar char="v"/>
            </a:pPr>
            <a:r>
              <a:rPr lang="en-US" sz="1800">
                <a:solidFill>
                  <a:schemeClr val="bg1"/>
                </a:solidFill>
              </a:rPr>
              <a:t>Three Task Model</a:t>
            </a:r>
          </a:p>
          <a:p>
            <a:pPr marL="971550" lvl="1" indent="-285750">
              <a:buFont typeface="Wingdings" panose="020B0504020202020204" pitchFamily="34" charset="0"/>
              <a:buChar char="Ø"/>
            </a:pPr>
            <a:r>
              <a:rPr lang="en-US" sz="1800" err="1">
                <a:solidFill>
                  <a:schemeClr val="accent5"/>
                </a:solidFill>
              </a:rPr>
              <a:t>PollButtonTask</a:t>
            </a:r>
            <a:endParaRPr lang="en-US" sz="1800">
              <a:solidFill>
                <a:schemeClr val="accent5"/>
              </a:solidFill>
            </a:endParaRPr>
          </a:p>
          <a:p>
            <a:pPr marL="971550" lvl="1" indent="-285750">
              <a:buFont typeface="Wingdings" panose="020B0504020202020204" pitchFamily="34" charset="0"/>
              <a:buChar char="Ø"/>
            </a:pPr>
            <a:r>
              <a:rPr lang="en-US" sz="1800" err="1">
                <a:solidFill>
                  <a:schemeClr val="accent5"/>
                </a:solidFill>
              </a:rPr>
              <a:t>StateMachineTask</a:t>
            </a:r>
            <a:endParaRPr lang="en-US" sz="1800">
              <a:solidFill>
                <a:schemeClr val="accent5"/>
              </a:solidFill>
            </a:endParaRPr>
          </a:p>
          <a:p>
            <a:pPr marL="971550" lvl="1" indent="-285750">
              <a:buFont typeface="Wingdings" panose="020B0504020202020204" pitchFamily="34" charset="0"/>
              <a:buChar char="Ø"/>
            </a:pPr>
            <a:r>
              <a:rPr lang="en-US" sz="1800" err="1">
                <a:solidFill>
                  <a:schemeClr val="accent5"/>
                </a:solidFill>
              </a:rPr>
              <a:t>AnimateTask</a:t>
            </a:r>
            <a:endParaRPr lang="en-US" sz="1800">
              <a:solidFill>
                <a:schemeClr val="accent5"/>
              </a:solidFill>
            </a:endParaRPr>
          </a:p>
          <a:p>
            <a:pPr marL="285750" indent="-285750">
              <a:buFont typeface="Wingdings" panose="020B0504020202020204" pitchFamily="34" charset="0"/>
              <a:buChar char="v"/>
            </a:pPr>
            <a:r>
              <a:rPr lang="en-US" sz="1800">
                <a:solidFill>
                  <a:schemeClr val="bg1"/>
                </a:solidFill>
              </a:rPr>
              <a:t>Event-Driven</a:t>
            </a:r>
          </a:p>
          <a:p>
            <a:pPr marL="971550" lvl="1" indent="-285750">
              <a:buFont typeface="Wingdings" panose="020B0504020202020204" pitchFamily="34" charset="0"/>
              <a:buChar char="Ø"/>
            </a:pPr>
            <a:r>
              <a:rPr lang="en-US" sz="1800">
                <a:solidFill>
                  <a:schemeClr val="accent5"/>
                </a:solidFill>
              </a:rPr>
              <a:t>Communicate Exclusively via </a:t>
            </a:r>
            <a:r>
              <a:rPr lang="en-US" sz="1800" err="1">
                <a:solidFill>
                  <a:schemeClr val="accent5"/>
                </a:solidFill>
              </a:rPr>
              <a:t>FreeRTOS</a:t>
            </a:r>
            <a:r>
              <a:rPr lang="en-US" sz="1800">
                <a:solidFill>
                  <a:schemeClr val="accent5"/>
                </a:solidFill>
              </a:rPr>
              <a:t> queues</a:t>
            </a:r>
          </a:p>
          <a:p>
            <a:pPr marL="285750" indent="-285750">
              <a:buFont typeface="Wingdings" panose="020B0504020202020204" pitchFamily="34" charset="0"/>
              <a:buChar char="v"/>
            </a:pPr>
            <a:r>
              <a:rPr lang="en-US" sz="1800">
                <a:solidFill>
                  <a:schemeClr val="bg1"/>
                </a:solidFill>
              </a:rPr>
              <a:t>Low Resource Contention</a:t>
            </a:r>
          </a:p>
          <a:p>
            <a:pPr marL="971550" lvl="1" indent="-285750">
              <a:buFont typeface="Wingdings" panose="020B0504020202020204" pitchFamily="34" charset="0"/>
              <a:buChar char="Ø"/>
            </a:pPr>
            <a:r>
              <a:rPr lang="en-US" sz="1800">
                <a:solidFill>
                  <a:schemeClr val="accent5"/>
                </a:solidFill>
              </a:rPr>
              <a:t>Minimal shared data, mostly block waiting on queues</a:t>
            </a:r>
          </a:p>
          <a:p>
            <a:pPr marL="285750" indent="-285750">
              <a:buFont typeface="Wingdings" panose="020B0504020202020204" pitchFamily="34" charset="0"/>
              <a:buChar char="v"/>
            </a:pPr>
            <a:r>
              <a:rPr lang="en-US" sz="1800">
                <a:solidFill>
                  <a:schemeClr val="bg1"/>
                </a:solidFill>
              </a:rPr>
              <a:t>Deterministic Flow</a:t>
            </a:r>
          </a:p>
          <a:p>
            <a:pPr marL="971550" lvl="1" indent="-285750">
              <a:buFont typeface="Wingdings" panose="020B0504020202020204" pitchFamily="34" charset="0"/>
              <a:buChar char="Ø"/>
            </a:pPr>
            <a:r>
              <a:rPr lang="en-US" sz="1800">
                <a:solidFill>
                  <a:schemeClr val="accent5"/>
                </a:solidFill>
              </a:rPr>
              <a:t>Each event is only consumed once</a:t>
            </a:r>
          </a:p>
          <a:p>
            <a:r>
              <a:rPr lang="en-US" sz="1800"/>
              <a:t> 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24C22-CBCA-8072-3F1E-12F2387D1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9923322" y="4264223"/>
            <a:ext cx="385155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Latta slots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5919B6-FBB4-2A6A-1B07-0593FC2E07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06200" y="305844"/>
            <a:ext cx="685800" cy="56439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FF9F32E-65A7-074C-AFA1-DE0771000F5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1544C-242A-9236-A17F-9BC9ED6E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4300"/>
            <a:ext cx="5589587" cy="1600200"/>
          </a:xfrm>
        </p:spPr>
        <p:txBody>
          <a:bodyPr anchor="b">
            <a:noAutofit/>
          </a:bodyPr>
          <a:lstStyle/>
          <a:p>
            <a:r>
              <a:rPr lang="en-US" sz="4000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accent6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</a:rPr>
              <a:t>Top level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01784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8C77D-8D0A-D49E-AFB6-DCB64222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effectLst>
                  <a:glow rad="88900">
                    <a:srgbClr val="01E100">
                      <a:alpha val="50000"/>
                    </a:srgbClr>
                  </a:glow>
                </a:effectLst>
              </a:rPr>
              <a:t> an idiot admires complexity, a genius admires simplicity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3FEE9-45A2-BFD5-9157-803AADDEF6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8400" y="4350258"/>
            <a:ext cx="7315200" cy="457200"/>
          </a:xfrm>
        </p:spPr>
        <p:txBody>
          <a:bodyPr/>
          <a:lstStyle/>
          <a:p>
            <a:r>
              <a:rPr lang="en-US"/>
              <a:t>Terry </a:t>
            </a:r>
            <a:r>
              <a:rPr lang="en-US" err="1"/>
              <a:t>davis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7255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8B75A6-9046-FDEF-4254-3DFFA5CD69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93E07-2407-21F4-E2B8-10BBEA3F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Latta slots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BD9735-A0FA-EA75-6670-6427ED31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effectLst>
                  <a:glow rad="88900">
                    <a:srgbClr val="01E100">
                      <a:alpha val="50000"/>
                    </a:srgbClr>
                  </a:glow>
                </a:effectLst>
              </a:rPr>
              <a:t>Design ideas &amp; key decisions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41963C-F1DD-D8C0-432D-ED976D2390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69848" y="2232279"/>
            <a:ext cx="9144000" cy="462686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400">
                <a:solidFill>
                  <a:schemeClr val="accent5"/>
                </a:solidFill>
              </a:rPr>
              <a:t>Modular vs. Monolithic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>
                <a:solidFill>
                  <a:schemeClr val="accent1">
                    <a:lumMod val="40000"/>
                    <a:lumOff val="60000"/>
                  </a:schemeClr>
                </a:solidFill>
              </a:rPr>
              <a:t>Chose multi-task approach for clearer separation of concerns</a:t>
            </a:r>
          </a:p>
          <a:p>
            <a:r>
              <a:rPr lang="en-US" sz="2400">
                <a:solidFill>
                  <a:schemeClr val="accent5"/>
                </a:solidFill>
              </a:rPr>
              <a:t>Event Queue Communication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>
                <a:solidFill>
                  <a:schemeClr val="accent1">
                    <a:lumMod val="40000"/>
                    <a:lumOff val="60000"/>
                  </a:schemeClr>
                </a:solidFill>
              </a:rPr>
              <a:t>Decouples tasks, prevents blocking</a:t>
            </a:r>
          </a:p>
          <a:p>
            <a:r>
              <a:rPr lang="en-US" sz="2400">
                <a:solidFill>
                  <a:schemeClr val="accent5"/>
                </a:solidFill>
              </a:rPr>
              <a:t>State Machine Control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>
                <a:solidFill>
                  <a:schemeClr val="accent1">
                    <a:lumMod val="40000"/>
                    <a:lumOff val="60000"/>
                  </a:schemeClr>
                </a:solidFill>
              </a:rPr>
              <a:t>Centralized logic for transitions (Idle, Spinning, Win, Lose)</a:t>
            </a:r>
          </a:p>
          <a:p>
            <a:r>
              <a:rPr lang="en-US" sz="2400">
                <a:solidFill>
                  <a:schemeClr val="accent5"/>
                </a:solidFill>
              </a:rPr>
              <a:t>Minimal CPU Usage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>
                <a:solidFill>
                  <a:schemeClr val="accent1">
                    <a:lumMod val="40000"/>
                    <a:lumOff val="60000"/>
                  </a:schemeClr>
                </a:solidFill>
              </a:rPr>
              <a:t>Tasks sleep/block when idle</a:t>
            </a:r>
          </a:p>
        </p:txBody>
      </p:sp>
    </p:spTree>
    <p:extLst>
      <p:ext uri="{BB962C8B-B14F-4D97-AF65-F5344CB8AC3E}">
        <p14:creationId xmlns:p14="http://schemas.microsoft.com/office/powerpoint/2010/main" val="2322653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CCDBB9-25CA-2843-D7F1-96D5F461E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218" y="-973689"/>
            <a:ext cx="8767175" cy="2971800"/>
          </a:xfrm>
        </p:spPr>
        <p:txBody>
          <a:bodyPr/>
          <a:lstStyle/>
          <a:p>
            <a:r>
              <a:rPr lang="en-US"/>
              <a:t>Task responsibilities</a:t>
            </a:r>
            <a:r>
              <a:rPr lang="en-US" sz="6000"/>
              <a:t> </a:t>
            </a:r>
            <a:endParaRPr lang="en-US"/>
          </a:p>
        </p:txBody>
      </p:sp>
      <p:graphicFrame>
        <p:nvGraphicFramePr>
          <p:cNvPr id="7" name="Content Placeholder 3" descr="Timeline Placeholder ">
            <a:extLst>
              <a:ext uri="{FF2B5EF4-FFF2-40B4-BE49-F238E27FC236}">
                <a16:creationId xmlns:a16="http://schemas.microsoft.com/office/drawing/2014/main" id="{68CC0761-8E9E-4F81-06B7-C2E0B0560BDB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55607812"/>
              </p:ext>
            </p:extLst>
          </p:nvPr>
        </p:nvGraphicFramePr>
        <p:xfrm>
          <a:off x="2500638" y="2131579"/>
          <a:ext cx="7200378" cy="4472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517014-0236-EA80-8ABB-3DF0D37063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1817FD-E8E8-5B71-4CAB-95944CCD2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Latta slots</a:t>
            </a:r>
          </a:p>
        </p:txBody>
      </p:sp>
      <p:pic>
        <p:nvPicPr>
          <p:cNvPr id="6487" name="Picture 6486" descr="A purple and green button&#10;&#10;AI-generated content may be incorrect.">
            <a:extLst>
              <a:ext uri="{FF2B5EF4-FFF2-40B4-BE49-F238E27FC236}">
                <a16:creationId xmlns:a16="http://schemas.microsoft.com/office/drawing/2014/main" id="{62882A1F-F6ED-1087-6E78-3B92003CD6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2626" y="2418241"/>
            <a:ext cx="741647" cy="695849"/>
          </a:xfrm>
          <a:prstGeom prst="rect">
            <a:avLst/>
          </a:prstGeom>
        </p:spPr>
      </p:pic>
      <p:pic>
        <p:nvPicPr>
          <p:cNvPr id="6527" name="Picture 6526" descr="A purple machine with green lights&#10;&#10;AI-generated content may be incorrect.">
            <a:extLst>
              <a:ext uri="{FF2B5EF4-FFF2-40B4-BE49-F238E27FC236}">
                <a16:creationId xmlns:a16="http://schemas.microsoft.com/office/drawing/2014/main" id="{139ECA17-7C13-84D9-464A-78AF8B8D1D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7626" y="3958812"/>
            <a:ext cx="866385" cy="808843"/>
          </a:xfrm>
          <a:prstGeom prst="rect">
            <a:avLst/>
          </a:prstGeom>
        </p:spPr>
      </p:pic>
      <p:pic>
        <p:nvPicPr>
          <p:cNvPr id="6543" name="Picture 6542" descr="A purple toy computer with a green screen&#10;&#10;AI-generated content may be incorrect.">
            <a:extLst>
              <a:ext uri="{FF2B5EF4-FFF2-40B4-BE49-F238E27FC236}">
                <a16:creationId xmlns:a16="http://schemas.microsoft.com/office/drawing/2014/main" id="{A2BEB78A-B741-472D-FCA2-AF34B2A744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0162" y="5532525"/>
            <a:ext cx="915184" cy="83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59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86A0C0-5D31-46B7-AD51-C797A8DDBE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Latta slots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B60D23-3F14-DC5A-5BF3-640D82E7A6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dirty="0" smtClean="0">
                <a:solidFill>
                  <a:schemeClr val="accent6"/>
                </a:solidFill>
              </a:rPr>
              <a:pPr/>
              <a:t>8</a:t>
            </a:fld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6" name="Picture 5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C2E6216B-DB9A-D838-007C-EA177F53A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04800"/>
            <a:ext cx="4514850" cy="2867025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882A87-B57C-F51A-4125-271B0DAA1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3167063"/>
            <a:ext cx="11163300" cy="3686175"/>
          </a:xfrm>
          <a:prstGeom prst="rect">
            <a:avLst/>
          </a:prstGeom>
        </p:spPr>
      </p:pic>
      <p:pic>
        <p:nvPicPr>
          <p:cNvPr id="10" name="Picture 9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CD63C329-61D7-2E4D-5954-8C1EA2842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513" y="300038"/>
            <a:ext cx="52482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07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E61C3C-DCE6-6529-11DC-2348CEE250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Latta slots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A7382-8AC2-DBB3-2C5B-1F5AC8CDE5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9F32E-65A7-074C-AFA1-DE0771000F5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E03BCDE-112F-826F-105B-A50A90F36B14}"/>
              </a:ext>
            </a:extLst>
          </p:cNvPr>
          <p:cNvSpPr txBox="1">
            <a:spLocks/>
          </p:cNvSpPr>
          <p:nvPr/>
        </p:nvSpPr>
        <p:spPr>
          <a:xfrm>
            <a:off x="533400" y="1976247"/>
            <a:ext cx="4114800" cy="3429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buNone/>
            </a:pPr>
            <a:r>
              <a:rPr lang="en-US" sz="1600" i="1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bg1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  <a:cs typeface="Calibri"/>
              </a:rPr>
              <a:t>     DEBUG MODE SEEDING</a:t>
            </a:r>
            <a:endParaRPr lang="en-US" sz="1600">
              <a:ln w="12700">
                <a:solidFill>
                  <a:srgbClr val="01E100">
                    <a:lumMod val="60000"/>
                    <a:lumOff val="40000"/>
                  </a:srgbClr>
                </a:solidFill>
              </a:ln>
              <a:solidFill>
                <a:schemeClr val="bg1"/>
              </a:solidFill>
              <a:effectLst>
                <a:glow rad="88900">
                  <a:srgbClr val="01E100">
                    <a:alpha val="50000"/>
                  </a:srgbClr>
                </a:glow>
              </a:effectLst>
              <a:cs typeface="Calibri"/>
            </a:endParaRPr>
          </a:p>
          <a:p>
            <a:pPr>
              <a:lnSpc>
                <a:spcPts val="2800"/>
              </a:lnSpc>
            </a:pPr>
            <a:endParaRPr lang="en-US" sz="1600" i="1">
              <a:ln w="12700">
                <a:solidFill>
                  <a:srgbClr val="01E100">
                    <a:lumMod val="60000"/>
                    <a:lumOff val="40000"/>
                  </a:srgbClr>
                </a:solidFill>
              </a:ln>
              <a:solidFill>
                <a:schemeClr val="bg1"/>
              </a:solidFill>
              <a:effectLst>
                <a:glow rad="88900">
                  <a:srgbClr val="01E100">
                    <a:alpha val="50000"/>
                  </a:srgbClr>
                </a:glow>
              </a:effectLst>
              <a:cs typeface="Calibri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1600" i="1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bg1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  <a:cs typeface="Calibri"/>
              </a:rPr>
              <a:t> RELEASE MODE SEEDING</a:t>
            </a:r>
          </a:p>
          <a:p>
            <a:pPr>
              <a:lnSpc>
                <a:spcPts val="2800"/>
              </a:lnSpc>
            </a:pPr>
            <a:endParaRPr lang="en-US" sz="1600" i="1">
              <a:ln w="12700">
                <a:solidFill>
                  <a:srgbClr val="01E100">
                    <a:lumMod val="60000"/>
                    <a:lumOff val="40000"/>
                  </a:srgbClr>
                </a:solidFill>
              </a:ln>
              <a:solidFill>
                <a:schemeClr val="bg1"/>
              </a:solidFill>
              <a:effectLst>
                <a:glow rad="88900">
                  <a:srgbClr val="01E100">
                    <a:alpha val="50000"/>
                  </a:srgbClr>
                </a:glow>
              </a:effectLst>
              <a:cs typeface="Calibri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1600" i="1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bg1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  <a:cs typeface="Calibri"/>
              </a:rPr>
              <a:t> WHY IT MATTERS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97C60-6D48-6C0A-BF36-A2040A8783C9}"/>
              </a:ext>
            </a:extLst>
          </p:cNvPr>
          <p:cNvSpPr txBox="1"/>
          <p:nvPr/>
        </p:nvSpPr>
        <p:spPr>
          <a:xfrm>
            <a:off x="996431" y="2354835"/>
            <a:ext cx="43617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sz="1400" b="1">
                <a:solidFill>
                  <a:schemeClr val="accent5"/>
                </a:solidFill>
              </a:rPr>
              <a:t>Uses </a:t>
            </a:r>
            <a:r>
              <a:rPr lang="en-US" sz="1400" b="1" err="1">
                <a:solidFill>
                  <a:schemeClr val="accent5"/>
                </a:solidFill>
              </a:rPr>
              <a:t>xTaskGetTickCount</a:t>
            </a:r>
            <a:r>
              <a:rPr lang="en-US" sz="1400" b="1">
                <a:solidFill>
                  <a:schemeClr val="accent5"/>
                </a:solidFill>
              </a:rPr>
              <a:t>() to generate a repeatable seed</a:t>
            </a:r>
            <a:endParaRPr lang="en-US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E69110-E81F-96E6-F09A-0D6345F5F69E}"/>
              </a:ext>
            </a:extLst>
          </p:cNvPr>
          <p:cNvSpPr txBox="1"/>
          <p:nvPr/>
        </p:nvSpPr>
        <p:spPr>
          <a:xfrm>
            <a:off x="996431" y="3316859"/>
            <a:ext cx="491424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sz="1400" b="1" i="1">
                <a:solidFill>
                  <a:schemeClr val="accent5"/>
                </a:solidFill>
              </a:rPr>
              <a:t>Uses the hardware RNG via </a:t>
            </a:r>
            <a:r>
              <a:rPr lang="en-US" sz="1400" b="1" i="1" err="1">
                <a:solidFill>
                  <a:schemeClr val="accent5"/>
                </a:solidFill>
              </a:rPr>
              <a:t>HAL_RNG_GenerateRandomNumber</a:t>
            </a:r>
            <a:r>
              <a:rPr lang="en-US" sz="1400" b="1" i="1">
                <a:solidFill>
                  <a:schemeClr val="accent5"/>
                </a:solidFill>
              </a:rPr>
              <a:t>()</a:t>
            </a:r>
            <a:endParaRPr lang="en-US" sz="1400">
              <a:solidFill>
                <a:schemeClr val="accent5"/>
              </a:solidFill>
            </a:endParaRPr>
          </a:p>
          <a:p>
            <a:endParaRPr lang="en-US" sz="1400" b="1">
              <a:solidFill>
                <a:schemeClr val="accent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A3BB8-F7E0-3BA0-C9B3-2A87171E7DE2}"/>
              </a:ext>
            </a:extLst>
          </p:cNvPr>
          <p:cNvSpPr txBox="1"/>
          <p:nvPr/>
        </p:nvSpPr>
        <p:spPr>
          <a:xfrm>
            <a:off x="996431" y="4307459"/>
            <a:ext cx="4485619" cy="11849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2800"/>
              </a:lnSpc>
              <a:spcBef>
                <a:spcPts val="1000"/>
              </a:spcBef>
              <a:buFont typeface="Wingdings"/>
              <a:buChar char="q"/>
            </a:pPr>
            <a:r>
              <a:rPr lang="en-US" sz="1400" b="1" i="1">
                <a:solidFill>
                  <a:schemeClr val="accent5"/>
                </a:solidFill>
              </a:rPr>
              <a:t>Guarantees game outcomes are independent</a:t>
            </a:r>
            <a:endParaRPr lang="en-US" sz="1400">
              <a:solidFill>
                <a:schemeClr val="accent5"/>
              </a:solidFill>
            </a:endParaRPr>
          </a:p>
          <a:p>
            <a:pPr marL="285750" indent="-285750">
              <a:lnSpc>
                <a:spcPts val="2800"/>
              </a:lnSpc>
              <a:spcBef>
                <a:spcPts val="1000"/>
              </a:spcBef>
              <a:buFont typeface="Wingdings"/>
              <a:buChar char="q"/>
            </a:pPr>
            <a:r>
              <a:rPr lang="en-US" sz="1400" b="1" i="1">
                <a:solidFill>
                  <a:schemeClr val="accent5"/>
                </a:solidFill>
              </a:rPr>
              <a:t>Critical for fair gaming</a:t>
            </a:r>
            <a:endParaRPr lang="en-US" sz="1400">
              <a:solidFill>
                <a:schemeClr val="accent5"/>
              </a:solidFill>
            </a:endParaRPr>
          </a:p>
          <a:p>
            <a:endParaRPr lang="en-US" sz="1600" b="1">
              <a:solidFill>
                <a:schemeClr val="accent5"/>
              </a:solidFill>
            </a:endParaRPr>
          </a:p>
        </p:txBody>
      </p:sp>
      <p:pic>
        <p:nvPicPr>
          <p:cNvPr id="13" name="Picture 12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A40ACF05-EBC5-FB10-AD7C-33814BCBC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5" y="1919288"/>
            <a:ext cx="6429375" cy="279082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85EF3B4-058A-8506-C789-01F92AE21358}"/>
              </a:ext>
            </a:extLst>
          </p:cNvPr>
          <p:cNvSpPr txBox="1">
            <a:spLocks/>
          </p:cNvSpPr>
          <p:nvPr/>
        </p:nvSpPr>
        <p:spPr>
          <a:xfrm>
            <a:off x="839788" y="114300"/>
            <a:ext cx="5589587" cy="1600200"/>
          </a:xfrm>
          <a:prstGeom prst="rect">
            <a:avLst/>
          </a:prstGeom>
        </p:spPr>
        <p:txBody>
          <a:bodyPr lIns="91440" tIns="45720" rIns="91440" bIns="4572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cap="all" spc="1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ln w="12700">
                  <a:solidFill>
                    <a:srgbClr val="01E100">
                      <a:lumMod val="60000"/>
                      <a:lumOff val="40000"/>
                    </a:srgbClr>
                  </a:solidFill>
                </a:ln>
                <a:solidFill>
                  <a:schemeClr val="accent6"/>
                </a:solidFill>
                <a:effectLst>
                  <a:glow rad="88900">
                    <a:srgbClr val="01E100">
                      <a:alpha val="50000"/>
                    </a:srgbClr>
                  </a:glow>
                </a:effectLst>
              </a:rPr>
              <a:t>randomness</a:t>
            </a:r>
          </a:p>
        </p:txBody>
      </p:sp>
    </p:spTree>
    <p:extLst>
      <p:ext uri="{BB962C8B-B14F-4D97-AF65-F5344CB8AC3E}">
        <p14:creationId xmlns:p14="http://schemas.microsoft.com/office/powerpoint/2010/main" val="3842261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rtist Portfol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E100"/>
      </a:accent1>
      <a:accent2>
        <a:srgbClr val="0A2965"/>
      </a:accent2>
      <a:accent3>
        <a:srgbClr val="FF8BE3"/>
      </a:accent3>
      <a:accent4>
        <a:srgbClr val="005AFF"/>
      </a:accent4>
      <a:accent5>
        <a:srgbClr val="C2F3FE"/>
      </a:accent5>
      <a:accent6>
        <a:srgbClr val="AB63F9"/>
      </a:accent6>
      <a:hlink>
        <a:srgbClr val="0563C1"/>
      </a:hlink>
      <a:folHlink>
        <a:srgbClr val="954F72"/>
      </a:folHlink>
    </a:clrScheme>
    <a:fontScheme name="Custom 4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B1032B-3266-49E0-955D-06CFE9E2198F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0B8E2D0-6FB9-4EF9-8111-3420756DAF1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67184A1-71A5-4945-B1A1-43FE0CE17A8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{4DB2C6C5-40E0-B843-B323-8C403F383D79}tf10001073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Latta slots</vt:lpstr>
      <vt:lpstr>Agenda</vt:lpstr>
      <vt:lpstr>Project goals</vt:lpstr>
      <vt:lpstr>Top level architecture</vt:lpstr>
      <vt:lpstr> an idiot admires complexity, a genius admires simplicity</vt:lpstr>
      <vt:lpstr>Design ideas &amp; key decisions</vt:lpstr>
      <vt:lpstr>Task responsibilities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2025-03-27T02:10:45Z</dcterms:created>
  <dcterms:modified xsi:type="dcterms:W3CDTF">2025-03-28T04:54:27Z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